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1"/>
  </p:notesMasterIdLst>
  <p:sldIdLst>
    <p:sldId id="256" r:id="rId2"/>
    <p:sldId id="258" r:id="rId3"/>
    <p:sldId id="259" r:id="rId4"/>
    <p:sldId id="306" r:id="rId5"/>
    <p:sldId id="296" r:id="rId6"/>
    <p:sldId id="298" r:id="rId7"/>
    <p:sldId id="261" r:id="rId8"/>
    <p:sldId id="307" r:id="rId9"/>
    <p:sldId id="297" r:id="rId10"/>
    <p:sldId id="263" r:id="rId11"/>
    <p:sldId id="299" r:id="rId12"/>
    <p:sldId id="301" r:id="rId13"/>
    <p:sldId id="300" r:id="rId14"/>
    <p:sldId id="302" r:id="rId15"/>
    <p:sldId id="303" r:id="rId16"/>
    <p:sldId id="304" r:id="rId17"/>
    <p:sldId id="305" r:id="rId18"/>
    <p:sldId id="262" r:id="rId19"/>
    <p:sldId id="274" r:id="rId20"/>
  </p:sldIdLst>
  <p:sldSz cx="9144000" cy="5143500" type="screen16x9"/>
  <p:notesSz cx="6858000" cy="9144000"/>
  <p:embeddedFontLst>
    <p:embeddedFont>
      <p:font typeface="Lora" panose="020B0600000101010101" charset="0"/>
      <p:regular r:id="rId22"/>
      <p:bold r:id="rId23"/>
      <p:italic r:id="rId24"/>
      <p:boldItalic r:id="rId25"/>
    </p:embeddedFont>
    <p:embeddedFont>
      <p:font typeface="Quattrocento Sans" panose="020B0600000101010101" charset="0"/>
      <p:regular r:id="rId26"/>
      <p:bold r:id="rId27"/>
      <p:italic r:id="rId28"/>
      <p:boldItalic r:id="rId29"/>
    </p:embeddedFont>
    <p:embeddedFont>
      <p:font typeface="카페24 고운밤" pitchFamily="2" charset="-127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5B2040-0373-4AB5-8C16-54180E59C3D7}">
  <a:tblStyle styleId="{DA5B2040-0373-4AB5-8C16-54180E59C3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D83C8C0-4F54-423C-8FE9-BE38F65F230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5" autoAdjust="0"/>
    <p:restoredTop sz="61995" autoAdjust="0"/>
  </p:normalViewPr>
  <p:slideViewPr>
    <p:cSldViewPr snapToGrid="0">
      <p:cViewPr varScale="1">
        <p:scale>
          <a:sx n="81" d="100"/>
          <a:sy n="81" d="100"/>
        </p:scale>
        <p:origin x="165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NGSOHEE" userId="749ab25c-db57-4d5e-b3ad-22e9c56fe27f" providerId="ADAL" clId="{982BC5D7-2CE6-4160-8042-0BFA127140DE}"/>
    <pc:docChg chg="undo redo custSel addSld delSld modSld sldOrd">
      <pc:chgData name="JUNGSOHEE" userId="749ab25c-db57-4d5e-b3ad-22e9c56fe27f" providerId="ADAL" clId="{982BC5D7-2CE6-4160-8042-0BFA127140DE}" dt="2021-09-08T14:09:27.182" v="6234" actId="20577"/>
      <pc:docMkLst>
        <pc:docMk/>
      </pc:docMkLst>
      <pc:sldChg chg="addSp modSp mod">
        <pc:chgData name="JUNGSOHEE" userId="749ab25c-db57-4d5e-b3ad-22e9c56fe27f" providerId="ADAL" clId="{982BC5D7-2CE6-4160-8042-0BFA127140DE}" dt="2021-09-06T12:14:41.492" v="272" actId="14100"/>
        <pc:sldMkLst>
          <pc:docMk/>
          <pc:sldMk cId="0" sldId="256"/>
        </pc:sldMkLst>
        <pc:spChg chg="add mod">
          <ac:chgData name="JUNGSOHEE" userId="749ab25c-db57-4d5e-b3ad-22e9c56fe27f" providerId="ADAL" clId="{982BC5D7-2CE6-4160-8042-0BFA127140DE}" dt="2021-09-06T12:12:50.728" v="142" actId="1076"/>
          <ac:spMkLst>
            <pc:docMk/>
            <pc:sldMk cId="0" sldId="256"/>
            <ac:spMk id="12" creationId="{0419533D-55F3-46CD-A1C1-6AE4C55CC05D}"/>
          </ac:spMkLst>
        </pc:spChg>
        <pc:spChg chg="mod">
          <ac:chgData name="JUNGSOHEE" userId="749ab25c-db57-4d5e-b3ad-22e9c56fe27f" providerId="ADAL" clId="{982BC5D7-2CE6-4160-8042-0BFA127140DE}" dt="2021-09-06T12:14:41.492" v="272" actId="14100"/>
          <ac:spMkLst>
            <pc:docMk/>
            <pc:sldMk cId="0" sldId="256"/>
            <ac:spMk id="71" creationId="{00000000-0000-0000-0000-000000000000}"/>
          </ac:spMkLst>
        </pc:spChg>
      </pc:sldChg>
      <pc:sldChg chg="del modNotes">
        <pc:chgData name="JUNGSOHEE" userId="749ab25c-db57-4d5e-b3ad-22e9c56fe27f" providerId="ADAL" clId="{982BC5D7-2CE6-4160-8042-0BFA127140DE}" dt="2021-09-06T13:44:44.435" v="5356" actId="2696"/>
        <pc:sldMkLst>
          <pc:docMk/>
          <pc:sldMk cId="0" sldId="257"/>
        </pc:sldMkLst>
      </pc:sldChg>
      <pc:sldChg chg="delSp modSp mod ord modNotes">
        <pc:chgData name="JUNGSOHEE" userId="749ab25c-db57-4d5e-b3ad-22e9c56fe27f" providerId="ADAL" clId="{982BC5D7-2CE6-4160-8042-0BFA127140DE}" dt="2021-09-06T12:22:26.835" v="1040" actId="2711"/>
        <pc:sldMkLst>
          <pc:docMk/>
          <pc:sldMk cId="0" sldId="258"/>
        </pc:sldMkLst>
        <pc:spChg chg="mod">
          <ac:chgData name="JUNGSOHEE" userId="749ab25c-db57-4d5e-b3ad-22e9c56fe27f" providerId="ADAL" clId="{982BC5D7-2CE6-4160-8042-0BFA127140DE}" dt="2021-09-06T12:22:26.835" v="1040" actId="2711"/>
          <ac:spMkLst>
            <pc:docMk/>
            <pc:sldMk cId="0" sldId="258"/>
            <ac:spMk id="100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2:26.835" v="1040" actId="2711"/>
          <ac:spMkLst>
            <pc:docMk/>
            <pc:sldMk cId="0" sldId="258"/>
            <ac:spMk id="103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2:26.835" v="1040" actId="2711"/>
          <ac:spMkLst>
            <pc:docMk/>
            <pc:sldMk cId="0" sldId="258"/>
            <ac:spMk id="105" creationId="{00000000-0000-0000-0000-000000000000}"/>
          </ac:spMkLst>
        </pc:spChg>
        <pc:picChg chg="del">
          <ac:chgData name="JUNGSOHEE" userId="749ab25c-db57-4d5e-b3ad-22e9c56fe27f" providerId="ADAL" clId="{982BC5D7-2CE6-4160-8042-0BFA127140DE}" dt="2021-09-06T12:13:05.814" v="147" actId="478"/>
          <ac:picMkLst>
            <pc:docMk/>
            <pc:sldMk cId="0" sldId="258"/>
            <ac:picMk id="102" creationId="{00000000-0000-0000-0000-000000000000}"/>
          </ac:picMkLst>
        </pc:picChg>
      </pc:sldChg>
      <pc:sldChg chg="modSp mod ord modNotes">
        <pc:chgData name="JUNGSOHEE" userId="749ab25c-db57-4d5e-b3ad-22e9c56fe27f" providerId="ADAL" clId="{982BC5D7-2CE6-4160-8042-0BFA127140DE}" dt="2021-09-06T12:22:19.053" v="1039" actId="2711"/>
        <pc:sldMkLst>
          <pc:docMk/>
          <pc:sldMk cId="0" sldId="259"/>
        </pc:sldMkLst>
        <pc:spChg chg="mod">
          <ac:chgData name="JUNGSOHEE" userId="749ab25c-db57-4d5e-b3ad-22e9c56fe27f" providerId="ADAL" clId="{982BC5D7-2CE6-4160-8042-0BFA127140DE}" dt="2021-09-06T12:22:19.053" v="1039" actId="2711"/>
          <ac:spMkLst>
            <pc:docMk/>
            <pc:sldMk cId="0" sldId="259"/>
            <ac:spMk id="110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2:19.053" v="1039" actId="2711"/>
          <ac:spMkLst>
            <pc:docMk/>
            <pc:sldMk cId="0" sldId="259"/>
            <ac:spMk id="111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2:19.053" v="1039" actId="2711"/>
          <ac:spMkLst>
            <pc:docMk/>
            <pc:sldMk cId="0" sldId="259"/>
            <ac:spMk id="112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2:19.053" v="1039" actId="2711"/>
          <ac:spMkLst>
            <pc:docMk/>
            <pc:sldMk cId="0" sldId="259"/>
            <ac:spMk id="113" creationId="{00000000-0000-0000-0000-000000000000}"/>
          </ac:spMkLst>
        </pc:spChg>
      </pc:sldChg>
      <pc:sldChg chg="del ord modNotes">
        <pc:chgData name="JUNGSOHEE" userId="749ab25c-db57-4d5e-b3ad-22e9c56fe27f" providerId="ADAL" clId="{982BC5D7-2CE6-4160-8042-0BFA127140DE}" dt="2021-09-06T13:44:37.318" v="5355" actId="2696"/>
        <pc:sldMkLst>
          <pc:docMk/>
          <pc:sldMk cId="0" sldId="260"/>
        </pc:sldMkLst>
      </pc:sldChg>
      <pc:sldChg chg="addSp modSp mod ord modNotes">
        <pc:chgData name="JUNGSOHEE" userId="749ab25c-db57-4d5e-b3ad-22e9c56fe27f" providerId="ADAL" clId="{982BC5D7-2CE6-4160-8042-0BFA127140DE}" dt="2021-09-08T14:09:27.182" v="6234" actId="20577"/>
        <pc:sldMkLst>
          <pc:docMk/>
          <pc:sldMk cId="0" sldId="261"/>
        </pc:sldMkLst>
        <pc:spChg chg="mod">
          <ac:chgData name="JUNGSOHEE" userId="749ab25c-db57-4d5e-b3ad-22e9c56fe27f" providerId="ADAL" clId="{982BC5D7-2CE6-4160-8042-0BFA127140DE}" dt="2021-09-08T13:52:40.335" v="5380"/>
          <ac:spMkLst>
            <pc:docMk/>
            <pc:sldMk cId="0" sldId="261"/>
            <ac:spMk id="124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8T14:09:27.182" v="6234" actId="20577"/>
          <ac:spMkLst>
            <pc:docMk/>
            <pc:sldMk cId="0" sldId="261"/>
            <ac:spMk id="125" creationId="{00000000-0000-0000-0000-000000000000}"/>
          </ac:spMkLst>
        </pc:spChg>
        <pc:picChg chg="add mod">
          <ac:chgData name="JUNGSOHEE" userId="749ab25c-db57-4d5e-b3ad-22e9c56fe27f" providerId="ADAL" clId="{982BC5D7-2CE6-4160-8042-0BFA127140DE}" dt="2021-09-08T13:56:32.554" v="5805" actId="1076"/>
          <ac:picMkLst>
            <pc:docMk/>
            <pc:sldMk cId="0" sldId="261"/>
            <ac:picMk id="1026" creationId="{2B95E26D-4F6E-4B18-9B65-09DB25E64836}"/>
          </ac:picMkLst>
        </pc:picChg>
      </pc:sldChg>
      <pc:sldChg chg="addSp delSp modSp mod ord delAnim modAnim chgLayout">
        <pc:chgData name="JUNGSOHEE" userId="749ab25c-db57-4d5e-b3ad-22e9c56fe27f" providerId="ADAL" clId="{982BC5D7-2CE6-4160-8042-0BFA127140DE}" dt="2021-09-07T13:29:45.674" v="5361"/>
        <pc:sldMkLst>
          <pc:docMk/>
          <pc:sldMk cId="0" sldId="262"/>
        </pc:sldMkLst>
        <pc:spChg chg="add del mod">
          <ac:chgData name="JUNGSOHEE" userId="749ab25c-db57-4d5e-b3ad-22e9c56fe27f" providerId="ADAL" clId="{982BC5D7-2CE6-4160-8042-0BFA127140DE}" dt="2021-09-06T13:44:25.039" v="5349" actId="6264"/>
          <ac:spMkLst>
            <pc:docMk/>
            <pc:sldMk cId="0" sldId="262"/>
            <ac:spMk id="3" creationId="{7016D439-7380-41CB-9553-1E8F80731EA1}"/>
          </ac:spMkLst>
        </pc:spChg>
        <pc:spChg chg="del mod ord">
          <ac:chgData name="JUNGSOHEE" userId="749ab25c-db57-4d5e-b3ad-22e9c56fe27f" providerId="ADAL" clId="{982BC5D7-2CE6-4160-8042-0BFA127140DE}" dt="2021-09-06T13:44:31.422" v="5352" actId="478"/>
          <ac:spMkLst>
            <pc:docMk/>
            <pc:sldMk cId="0" sldId="262"/>
            <ac:spMk id="136" creationId="{00000000-0000-0000-0000-000000000000}"/>
          </ac:spMkLst>
        </pc:spChg>
        <pc:spChg chg="del mod ord">
          <ac:chgData name="JUNGSOHEE" userId="749ab25c-db57-4d5e-b3ad-22e9c56fe27f" providerId="ADAL" clId="{982BC5D7-2CE6-4160-8042-0BFA127140DE}" dt="2021-09-06T13:44:33.327" v="5353" actId="478"/>
          <ac:spMkLst>
            <pc:docMk/>
            <pc:sldMk cId="0" sldId="262"/>
            <ac:spMk id="137" creationId="{00000000-0000-0000-0000-000000000000}"/>
          </ac:spMkLst>
        </pc:spChg>
        <pc:spChg chg="del">
          <ac:chgData name="JUNGSOHEE" userId="749ab25c-db57-4d5e-b3ad-22e9c56fe27f" providerId="ADAL" clId="{982BC5D7-2CE6-4160-8042-0BFA127140DE}" dt="2021-09-06T13:44:29.844" v="5351" actId="478"/>
          <ac:spMkLst>
            <pc:docMk/>
            <pc:sldMk cId="0" sldId="262"/>
            <ac:spMk id="139" creationId="{00000000-0000-0000-0000-000000000000}"/>
          </ac:spMkLst>
        </pc:spChg>
        <pc:spChg chg="del">
          <ac:chgData name="JUNGSOHEE" userId="749ab25c-db57-4d5e-b3ad-22e9c56fe27f" providerId="ADAL" clId="{982BC5D7-2CE6-4160-8042-0BFA127140DE}" dt="2021-09-06T13:44:27.733" v="5350" actId="478"/>
          <ac:spMkLst>
            <pc:docMk/>
            <pc:sldMk cId="0" sldId="262"/>
            <ac:spMk id="148" creationId="{00000000-0000-0000-0000-000000000000}"/>
          </ac:spMkLst>
        </pc:spChg>
        <pc:spChg chg="del">
          <ac:chgData name="JUNGSOHEE" userId="749ab25c-db57-4d5e-b3ad-22e9c56fe27f" providerId="ADAL" clId="{982BC5D7-2CE6-4160-8042-0BFA127140DE}" dt="2021-09-06T13:44:27.733" v="5350" actId="478"/>
          <ac:spMkLst>
            <pc:docMk/>
            <pc:sldMk cId="0" sldId="262"/>
            <ac:spMk id="149" creationId="{00000000-0000-0000-0000-000000000000}"/>
          </ac:spMkLst>
        </pc:spChg>
        <pc:spChg chg="del">
          <ac:chgData name="JUNGSOHEE" userId="749ab25c-db57-4d5e-b3ad-22e9c56fe27f" providerId="ADAL" clId="{982BC5D7-2CE6-4160-8042-0BFA127140DE}" dt="2021-09-06T13:44:27.733" v="5350" actId="478"/>
          <ac:spMkLst>
            <pc:docMk/>
            <pc:sldMk cId="0" sldId="262"/>
            <ac:spMk id="150" creationId="{00000000-0000-0000-0000-000000000000}"/>
          </ac:spMkLst>
        </pc:spChg>
        <pc:spChg chg="del">
          <ac:chgData name="JUNGSOHEE" userId="749ab25c-db57-4d5e-b3ad-22e9c56fe27f" providerId="ADAL" clId="{982BC5D7-2CE6-4160-8042-0BFA127140DE}" dt="2021-09-06T13:44:27.733" v="5350" actId="478"/>
          <ac:spMkLst>
            <pc:docMk/>
            <pc:sldMk cId="0" sldId="262"/>
            <ac:spMk id="151" creationId="{00000000-0000-0000-0000-000000000000}"/>
          </ac:spMkLst>
        </pc:spChg>
        <pc:spChg chg="mod ord">
          <ac:chgData name="JUNGSOHEE" userId="749ab25c-db57-4d5e-b3ad-22e9c56fe27f" providerId="ADAL" clId="{982BC5D7-2CE6-4160-8042-0BFA127140DE}" dt="2021-09-06T13:44:25.039" v="5349" actId="6264"/>
          <ac:spMkLst>
            <pc:docMk/>
            <pc:sldMk cId="0" sldId="262"/>
            <ac:spMk id="152" creationId="{00000000-0000-0000-0000-000000000000}"/>
          </ac:spMkLst>
        </pc:spChg>
        <pc:grpChg chg="del">
          <ac:chgData name="JUNGSOHEE" userId="749ab25c-db57-4d5e-b3ad-22e9c56fe27f" providerId="ADAL" clId="{982BC5D7-2CE6-4160-8042-0BFA127140DE}" dt="2021-09-06T13:44:29.844" v="5351" actId="478"/>
          <ac:grpSpMkLst>
            <pc:docMk/>
            <pc:sldMk cId="0" sldId="262"/>
            <ac:grpSpMk id="140" creationId="{00000000-0000-0000-0000-000000000000}"/>
          </ac:grpSpMkLst>
        </pc:grpChg>
        <pc:grpChg chg="del">
          <ac:chgData name="JUNGSOHEE" userId="749ab25c-db57-4d5e-b3ad-22e9c56fe27f" providerId="ADAL" clId="{982BC5D7-2CE6-4160-8042-0BFA127140DE}" dt="2021-09-06T13:44:27.733" v="5350" actId="478"/>
          <ac:grpSpMkLst>
            <pc:docMk/>
            <pc:sldMk cId="0" sldId="262"/>
            <ac:grpSpMk id="143" creationId="{00000000-0000-0000-0000-000000000000}"/>
          </ac:grpSpMkLst>
        </pc:grpChg>
        <pc:picChg chg="add mod">
          <ac:chgData name="JUNGSOHEE" userId="749ab25c-db57-4d5e-b3ad-22e9c56fe27f" providerId="ADAL" clId="{982BC5D7-2CE6-4160-8042-0BFA127140DE}" dt="2021-09-07T13:29:45.674" v="5361"/>
          <ac:picMkLst>
            <pc:docMk/>
            <pc:sldMk cId="0" sldId="262"/>
            <ac:picMk id="2" creationId="{C31714E2-E6C4-45E0-9DE3-9A8BEA669164}"/>
          </ac:picMkLst>
        </pc:picChg>
        <pc:picChg chg="add del mod">
          <ac:chgData name="JUNGSOHEE" userId="749ab25c-db57-4d5e-b3ad-22e9c56fe27f" providerId="ADAL" clId="{982BC5D7-2CE6-4160-8042-0BFA127140DE}" dt="2021-09-06T13:42:22.704" v="5316" actId="478"/>
          <ac:picMkLst>
            <pc:docMk/>
            <pc:sldMk cId="0" sldId="262"/>
            <ac:picMk id="2" creationId="{F9FDCBA2-1B37-487E-A9A0-B2ED4FB2B7FC}"/>
          </ac:picMkLst>
        </pc:picChg>
        <pc:cxnChg chg="del">
          <ac:chgData name="JUNGSOHEE" userId="749ab25c-db57-4d5e-b3ad-22e9c56fe27f" providerId="ADAL" clId="{982BC5D7-2CE6-4160-8042-0BFA127140DE}" dt="2021-09-06T13:44:34.086" v="5354" actId="478"/>
          <ac:cxnSpMkLst>
            <pc:docMk/>
            <pc:sldMk cId="0" sldId="262"/>
            <ac:cxnSpMk id="138" creationId="{00000000-0000-0000-0000-000000000000}"/>
          </ac:cxnSpMkLst>
        </pc:cxnChg>
      </pc:sldChg>
      <pc:sldChg chg="addSp delSp modSp mod ord modAnim modNotesTx">
        <pc:chgData name="JUNGSOHEE" userId="749ab25c-db57-4d5e-b3ad-22e9c56fe27f" providerId="ADAL" clId="{982BC5D7-2CE6-4160-8042-0BFA127140DE}" dt="2021-09-06T12:31:41.844" v="2701" actId="20577"/>
        <pc:sldMkLst>
          <pc:docMk/>
          <pc:sldMk cId="0" sldId="263"/>
        </pc:sldMkLst>
        <pc:spChg chg="add del mod">
          <ac:chgData name="JUNGSOHEE" userId="749ab25c-db57-4d5e-b3ad-22e9c56fe27f" providerId="ADAL" clId="{982BC5D7-2CE6-4160-8042-0BFA127140DE}" dt="2021-09-06T12:27:13.235" v="1411" actId="478"/>
          <ac:spMkLst>
            <pc:docMk/>
            <pc:sldMk cId="0" sldId="263"/>
            <ac:spMk id="3" creationId="{E5F52260-0957-40C6-BB6C-7B4ECA8BB3F4}"/>
          </ac:spMkLst>
        </pc:spChg>
        <pc:spChg chg="add del mod">
          <ac:chgData name="JUNGSOHEE" userId="749ab25c-db57-4d5e-b3ad-22e9c56fe27f" providerId="ADAL" clId="{982BC5D7-2CE6-4160-8042-0BFA127140DE}" dt="2021-09-06T12:27:28.794" v="1421" actId="478"/>
          <ac:spMkLst>
            <pc:docMk/>
            <pc:sldMk cId="0" sldId="263"/>
            <ac:spMk id="7" creationId="{9961097F-727F-40CD-80B8-DD19EC029160}"/>
          </ac:spMkLst>
        </pc:spChg>
        <pc:spChg chg="del mod">
          <ac:chgData name="JUNGSOHEE" userId="749ab25c-db57-4d5e-b3ad-22e9c56fe27f" providerId="ADAL" clId="{982BC5D7-2CE6-4160-8042-0BFA127140DE}" dt="2021-09-06T12:27:11.721" v="1410" actId="478"/>
          <ac:spMkLst>
            <pc:docMk/>
            <pc:sldMk cId="0" sldId="263"/>
            <ac:spMk id="157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6:50.767" v="1409"/>
          <ac:spMkLst>
            <pc:docMk/>
            <pc:sldMk cId="0" sldId="263"/>
            <ac:spMk id="158" creationId="{00000000-0000-0000-0000-000000000000}"/>
          </ac:spMkLst>
        </pc:spChg>
        <pc:spChg chg="del mod">
          <ac:chgData name="JUNGSOHEE" userId="749ab25c-db57-4d5e-b3ad-22e9c56fe27f" providerId="ADAL" clId="{982BC5D7-2CE6-4160-8042-0BFA127140DE}" dt="2021-09-06T12:27:24.707" v="1417" actId="478"/>
          <ac:spMkLst>
            <pc:docMk/>
            <pc:sldMk cId="0" sldId="263"/>
            <ac:spMk id="159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6:38.671" v="1376" actId="2711"/>
          <ac:spMkLst>
            <pc:docMk/>
            <pc:sldMk cId="0" sldId="263"/>
            <ac:spMk id="161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6:38.671" v="1376" actId="2711"/>
          <ac:spMkLst>
            <pc:docMk/>
            <pc:sldMk cId="0" sldId="263"/>
            <ac:spMk id="162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6:38.671" v="1376" actId="2711"/>
          <ac:spMkLst>
            <pc:docMk/>
            <pc:sldMk cId="0" sldId="263"/>
            <ac:spMk id="163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6:38.671" v="1376" actId="2711"/>
          <ac:spMkLst>
            <pc:docMk/>
            <pc:sldMk cId="0" sldId="263"/>
            <ac:spMk id="164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6:38.671" v="1376" actId="2711"/>
          <ac:spMkLst>
            <pc:docMk/>
            <pc:sldMk cId="0" sldId="263"/>
            <ac:spMk id="165" creationId="{00000000-0000-0000-0000-000000000000}"/>
          </ac:spMkLst>
        </pc:spChg>
        <pc:picChg chg="add del mod">
          <ac:chgData name="JUNGSOHEE" userId="749ab25c-db57-4d5e-b3ad-22e9c56fe27f" providerId="ADAL" clId="{982BC5D7-2CE6-4160-8042-0BFA127140DE}" dt="2021-09-06T12:30:08.848" v="2240" actId="478"/>
          <ac:picMkLst>
            <pc:docMk/>
            <pc:sldMk cId="0" sldId="263"/>
            <ac:picMk id="5" creationId="{092111EB-D420-4181-8667-A598FCF14704}"/>
          </ac:picMkLst>
        </pc:picChg>
        <pc:picChg chg="add mod">
          <ac:chgData name="JUNGSOHEE" userId="749ab25c-db57-4d5e-b3ad-22e9c56fe27f" providerId="ADAL" clId="{982BC5D7-2CE6-4160-8042-0BFA127140DE}" dt="2021-09-06T12:30:11.241" v="2242" actId="1076"/>
          <ac:picMkLst>
            <pc:docMk/>
            <pc:sldMk cId="0" sldId="263"/>
            <ac:picMk id="9" creationId="{406D3C48-EDA8-475D-B82B-05ADC246CA21}"/>
          </ac:picMkLst>
        </pc:picChg>
        <pc:picChg chg="add mod">
          <ac:chgData name="JUNGSOHEE" userId="749ab25c-db57-4d5e-b3ad-22e9c56fe27f" providerId="ADAL" clId="{982BC5D7-2CE6-4160-8042-0BFA127140DE}" dt="2021-09-06T12:30:29.057" v="2245" actId="1076"/>
          <ac:picMkLst>
            <pc:docMk/>
            <pc:sldMk cId="0" sldId="263"/>
            <ac:picMk id="11" creationId="{695A0DEF-AD6E-4349-9F73-E43AF76F22E8}"/>
          </ac:picMkLst>
        </pc:picChg>
      </pc:sldChg>
      <pc:sldChg chg="del">
        <pc:chgData name="JUNGSOHEE" userId="749ab25c-db57-4d5e-b3ad-22e9c56fe27f" providerId="ADAL" clId="{982BC5D7-2CE6-4160-8042-0BFA127140DE}" dt="2021-09-06T13:44:44.435" v="5356" actId="2696"/>
        <pc:sldMkLst>
          <pc:docMk/>
          <pc:sldMk cId="0" sldId="264"/>
        </pc:sldMkLst>
      </pc:sldChg>
      <pc:sldChg chg="del">
        <pc:chgData name="JUNGSOHEE" userId="749ab25c-db57-4d5e-b3ad-22e9c56fe27f" providerId="ADAL" clId="{982BC5D7-2CE6-4160-8042-0BFA127140DE}" dt="2021-09-06T13:44:44.435" v="5356" actId="2696"/>
        <pc:sldMkLst>
          <pc:docMk/>
          <pc:sldMk cId="0" sldId="265"/>
        </pc:sldMkLst>
      </pc:sldChg>
      <pc:sldChg chg="del">
        <pc:chgData name="JUNGSOHEE" userId="749ab25c-db57-4d5e-b3ad-22e9c56fe27f" providerId="ADAL" clId="{982BC5D7-2CE6-4160-8042-0BFA127140DE}" dt="2021-09-06T13:44:44.435" v="5356" actId="2696"/>
        <pc:sldMkLst>
          <pc:docMk/>
          <pc:sldMk cId="0" sldId="266"/>
        </pc:sldMkLst>
      </pc:sldChg>
      <pc:sldChg chg="del">
        <pc:chgData name="JUNGSOHEE" userId="749ab25c-db57-4d5e-b3ad-22e9c56fe27f" providerId="ADAL" clId="{982BC5D7-2CE6-4160-8042-0BFA127140DE}" dt="2021-09-06T13:44:44.435" v="5356" actId="2696"/>
        <pc:sldMkLst>
          <pc:docMk/>
          <pc:sldMk cId="0" sldId="267"/>
        </pc:sldMkLst>
      </pc:sldChg>
      <pc:sldChg chg="del">
        <pc:chgData name="JUNGSOHEE" userId="749ab25c-db57-4d5e-b3ad-22e9c56fe27f" providerId="ADAL" clId="{982BC5D7-2CE6-4160-8042-0BFA127140DE}" dt="2021-09-06T13:44:44.435" v="5356" actId="2696"/>
        <pc:sldMkLst>
          <pc:docMk/>
          <pc:sldMk cId="0" sldId="268"/>
        </pc:sldMkLst>
      </pc:sldChg>
      <pc:sldChg chg="del">
        <pc:chgData name="JUNGSOHEE" userId="749ab25c-db57-4d5e-b3ad-22e9c56fe27f" providerId="ADAL" clId="{982BC5D7-2CE6-4160-8042-0BFA127140DE}" dt="2021-09-06T13:44:52.401" v="5357" actId="2696"/>
        <pc:sldMkLst>
          <pc:docMk/>
          <pc:sldMk cId="0" sldId="269"/>
        </pc:sldMkLst>
      </pc:sldChg>
      <pc:sldChg chg="del">
        <pc:chgData name="JUNGSOHEE" userId="749ab25c-db57-4d5e-b3ad-22e9c56fe27f" providerId="ADAL" clId="{982BC5D7-2CE6-4160-8042-0BFA127140DE}" dt="2021-09-06T13:44:52.401" v="5357" actId="2696"/>
        <pc:sldMkLst>
          <pc:docMk/>
          <pc:sldMk cId="0" sldId="270"/>
        </pc:sldMkLst>
      </pc:sldChg>
      <pc:sldChg chg="del">
        <pc:chgData name="JUNGSOHEE" userId="749ab25c-db57-4d5e-b3ad-22e9c56fe27f" providerId="ADAL" clId="{982BC5D7-2CE6-4160-8042-0BFA127140DE}" dt="2021-09-06T13:44:52.401" v="5357" actId="2696"/>
        <pc:sldMkLst>
          <pc:docMk/>
          <pc:sldMk cId="0" sldId="271"/>
        </pc:sldMkLst>
      </pc:sldChg>
      <pc:sldChg chg="del">
        <pc:chgData name="JUNGSOHEE" userId="749ab25c-db57-4d5e-b3ad-22e9c56fe27f" providerId="ADAL" clId="{982BC5D7-2CE6-4160-8042-0BFA127140DE}" dt="2021-09-06T13:44:52.401" v="5357" actId="2696"/>
        <pc:sldMkLst>
          <pc:docMk/>
          <pc:sldMk cId="0" sldId="272"/>
        </pc:sldMkLst>
      </pc:sldChg>
      <pc:sldChg chg="del">
        <pc:chgData name="JUNGSOHEE" userId="749ab25c-db57-4d5e-b3ad-22e9c56fe27f" providerId="ADAL" clId="{982BC5D7-2CE6-4160-8042-0BFA127140DE}" dt="2021-09-06T13:44:52.401" v="5357" actId="2696"/>
        <pc:sldMkLst>
          <pc:docMk/>
          <pc:sldMk cId="0" sldId="273"/>
        </pc:sldMkLst>
      </pc:sldChg>
      <pc:sldChg chg="addSp delSp modSp mod ord">
        <pc:chgData name="JUNGSOHEE" userId="749ab25c-db57-4d5e-b3ad-22e9c56fe27f" providerId="ADAL" clId="{982BC5D7-2CE6-4160-8042-0BFA127140DE}" dt="2021-09-06T13:44:18.411" v="5348" actId="1076"/>
        <pc:sldMkLst>
          <pc:docMk/>
          <pc:sldMk cId="0" sldId="274"/>
        </pc:sldMkLst>
        <pc:spChg chg="add mod">
          <ac:chgData name="JUNGSOHEE" userId="749ab25c-db57-4d5e-b3ad-22e9c56fe27f" providerId="ADAL" clId="{982BC5D7-2CE6-4160-8042-0BFA127140DE}" dt="2021-09-06T13:43:35.178" v="5338" actId="1076"/>
          <ac:spMkLst>
            <pc:docMk/>
            <pc:sldMk cId="0" sldId="274"/>
            <ac:spMk id="12" creationId="{0A185C4B-474D-4A0C-9195-1884F357DB11}"/>
          </ac:spMkLst>
        </pc:spChg>
        <pc:spChg chg="add mod">
          <ac:chgData name="JUNGSOHEE" userId="749ab25c-db57-4d5e-b3ad-22e9c56fe27f" providerId="ADAL" clId="{982BC5D7-2CE6-4160-8042-0BFA127140DE}" dt="2021-09-06T13:44:18.411" v="5348" actId="1076"/>
          <ac:spMkLst>
            <pc:docMk/>
            <pc:sldMk cId="0" sldId="274"/>
            <ac:spMk id="15" creationId="{42D7E016-0D33-4852-B837-00D0D432F2E4}"/>
          </ac:spMkLst>
        </pc:spChg>
        <pc:spChg chg="del">
          <ac:chgData name="JUNGSOHEE" userId="749ab25c-db57-4d5e-b3ad-22e9c56fe27f" providerId="ADAL" clId="{982BC5D7-2CE6-4160-8042-0BFA127140DE}" dt="2021-09-06T13:42:39.326" v="5319" actId="478"/>
          <ac:spMkLst>
            <pc:docMk/>
            <pc:sldMk cId="0" sldId="274"/>
            <ac:spMk id="322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3:44:07.405" v="5344" actId="1076"/>
          <ac:spMkLst>
            <pc:docMk/>
            <pc:sldMk cId="0" sldId="274"/>
            <ac:spMk id="324" creationId="{00000000-0000-0000-0000-000000000000}"/>
          </ac:spMkLst>
        </pc:spChg>
        <pc:spChg chg="del mod topLvl">
          <ac:chgData name="JUNGSOHEE" userId="749ab25c-db57-4d5e-b3ad-22e9c56fe27f" providerId="ADAL" clId="{982BC5D7-2CE6-4160-8042-0BFA127140DE}" dt="2021-09-06T13:43:24.911" v="5333" actId="478"/>
          <ac:spMkLst>
            <pc:docMk/>
            <pc:sldMk cId="0" sldId="274"/>
            <ac:spMk id="326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3:43:21.573" v="5330" actId="165"/>
          <ac:spMkLst>
            <pc:docMk/>
            <pc:sldMk cId="0" sldId="274"/>
            <ac:spMk id="328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3:43:21.573" v="5330" actId="165"/>
          <ac:spMkLst>
            <pc:docMk/>
            <pc:sldMk cId="0" sldId="274"/>
            <ac:spMk id="329" creationId="{00000000-0000-0000-0000-000000000000}"/>
          </ac:spMkLst>
        </pc:spChg>
        <pc:grpChg chg="add del mod">
          <ac:chgData name="JUNGSOHEE" userId="749ab25c-db57-4d5e-b3ad-22e9c56fe27f" providerId="ADAL" clId="{982BC5D7-2CE6-4160-8042-0BFA127140DE}" dt="2021-09-06T13:43:21.573" v="5330" actId="165"/>
          <ac:grpSpMkLst>
            <pc:docMk/>
            <pc:sldMk cId="0" sldId="274"/>
            <ac:grpSpMk id="2" creationId="{38D06579-EB5E-40B3-A659-9383B3B238F6}"/>
          </ac:grpSpMkLst>
        </pc:grpChg>
        <pc:grpChg chg="del mod topLvl">
          <ac:chgData name="JUNGSOHEE" userId="749ab25c-db57-4d5e-b3ad-22e9c56fe27f" providerId="ADAL" clId="{982BC5D7-2CE6-4160-8042-0BFA127140DE}" dt="2021-09-06T13:43:25.882" v="5334" actId="478"/>
          <ac:grpSpMkLst>
            <pc:docMk/>
            <pc:sldMk cId="0" sldId="274"/>
            <ac:grpSpMk id="327" creationId="{00000000-0000-0000-0000-000000000000}"/>
          </ac:grpSpMkLst>
        </pc:grpChg>
        <pc:cxnChg chg="mod">
          <ac:chgData name="JUNGSOHEE" userId="749ab25c-db57-4d5e-b3ad-22e9c56fe27f" providerId="ADAL" clId="{982BC5D7-2CE6-4160-8042-0BFA127140DE}" dt="2021-09-06T13:43:33.261" v="5337" actId="14100"/>
          <ac:cxnSpMkLst>
            <pc:docMk/>
            <pc:sldMk cId="0" sldId="274"/>
            <ac:cxnSpMk id="323" creationId="{00000000-0000-0000-0000-000000000000}"/>
          </ac:cxnSpMkLst>
        </pc:cxnChg>
        <pc:cxnChg chg="mod">
          <ac:chgData name="JUNGSOHEE" userId="749ab25c-db57-4d5e-b3ad-22e9c56fe27f" providerId="ADAL" clId="{982BC5D7-2CE6-4160-8042-0BFA127140DE}" dt="2021-09-06T13:43:30.727" v="5336" actId="14100"/>
          <ac:cxnSpMkLst>
            <pc:docMk/>
            <pc:sldMk cId="0" sldId="274"/>
            <ac:cxnSpMk id="325" creationId="{00000000-0000-0000-0000-000000000000}"/>
          </ac:cxnSpMkLst>
        </pc:cxnChg>
      </pc:sldChg>
      <pc:sldChg chg="del">
        <pc:chgData name="JUNGSOHEE" userId="749ab25c-db57-4d5e-b3ad-22e9c56fe27f" providerId="ADAL" clId="{982BC5D7-2CE6-4160-8042-0BFA127140DE}" dt="2021-09-06T13:44:52.401" v="5357" actId="2696"/>
        <pc:sldMkLst>
          <pc:docMk/>
          <pc:sldMk cId="0" sldId="275"/>
        </pc:sldMkLst>
      </pc:sldChg>
      <pc:sldChg chg="del">
        <pc:chgData name="JUNGSOHEE" userId="749ab25c-db57-4d5e-b3ad-22e9c56fe27f" providerId="ADAL" clId="{982BC5D7-2CE6-4160-8042-0BFA127140DE}" dt="2021-09-06T13:44:52.401" v="5357" actId="2696"/>
        <pc:sldMkLst>
          <pc:docMk/>
          <pc:sldMk cId="0" sldId="276"/>
        </pc:sldMkLst>
      </pc:sldChg>
      <pc:sldChg chg="del">
        <pc:chgData name="JUNGSOHEE" userId="749ab25c-db57-4d5e-b3ad-22e9c56fe27f" providerId="ADAL" clId="{982BC5D7-2CE6-4160-8042-0BFA127140DE}" dt="2021-09-06T13:44:52.401" v="5357" actId="2696"/>
        <pc:sldMkLst>
          <pc:docMk/>
          <pc:sldMk cId="0" sldId="277"/>
        </pc:sldMkLst>
      </pc:sldChg>
      <pc:sldChg chg="del">
        <pc:chgData name="JUNGSOHEE" userId="749ab25c-db57-4d5e-b3ad-22e9c56fe27f" providerId="ADAL" clId="{982BC5D7-2CE6-4160-8042-0BFA127140DE}" dt="2021-09-06T13:44:59.743" v="5358" actId="2696"/>
        <pc:sldMkLst>
          <pc:docMk/>
          <pc:sldMk cId="0" sldId="278"/>
        </pc:sldMkLst>
      </pc:sldChg>
      <pc:sldChg chg="del">
        <pc:chgData name="JUNGSOHEE" userId="749ab25c-db57-4d5e-b3ad-22e9c56fe27f" providerId="ADAL" clId="{982BC5D7-2CE6-4160-8042-0BFA127140DE}" dt="2021-09-06T13:44:59.743" v="5358" actId="2696"/>
        <pc:sldMkLst>
          <pc:docMk/>
          <pc:sldMk cId="0" sldId="279"/>
        </pc:sldMkLst>
      </pc:sldChg>
      <pc:sldChg chg="del">
        <pc:chgData name="JUNGSOHEE" userId="749ab25c-db57-4d5e-b3ad-22e9c56fe27f" providerId="ADAL" clId="{982BC5D7-2CE6-4160-8042-0BFA127140DE}" dt="2021-09-06T13:44:59.743" v="5358" actId="2696"/>
        <pc:sldMkLst>
          <pc:docMk/>
          <pc:sldMk cId="0" sldId="280"/>
        </pc:sldMkLst>
      </pc:sldChg>
      <pc:sldChg chg="del">
        <pc:chgData name="JUNGSOHEE" userId="749ab25c-db57-4d5e-b3ad-22e9c56fe27f" providerId="ADAL" clId="{982BC5D7-2CE6-4160-8042-0BFA127140DE}" dt="2021-09-06T13:44:59.743" v="5358" actId="2696"/>
        <pc:sldMkLst>
          <pc:docMk/>
          <pc:sldMk cId="0" sldId="281"/>
        </pc:sldMkLst>
      </pc:sldChg>
      <pc:sldChg chg="del">
        <pc:chgData name="JUNGSOHEE" userId="749ab25c-db57-4d5e-b3ad-22e9c56fe27f" providerId="ADAL" clId="{982BC5D7-2CE6-4160-8042-0BFA127140DE}" dt="2021-09-06T13:44:59.743" v="5358" actId="2696"/>
        <pc:sldMkLst>
          <pc:docMk/>
          <pc:sldMk cId="0" sldId="282"/>
        </pc:sldMkLst>
      </pc:sldChg>
      <pc:sldChg chg="del">
        <pc:chgData name="JUNGSOHEE" userId="749ab25c-db57-4d5e-b3ad-22e9c56fe27f" providerId="ADAL" clId="{982BC5D7-2CE6-4160-8042-0BFA127140DE}" dt="2021-09-06T13:45:10.513" v="5359" actId="2696"/>
        <pc:sldMkLst>
          <pc:docMk/>
          <pc:sldMk cId="0" sldId="283"/>
        </pc:sldMkLst>
      </pc:sldChg>
      <pc:sldChg chg="del">
        <pc:chgData name="JUNGSOHEE" userId="749ab25c-db57-4d5e-b3ad-22e9c56fe27f" providerId="ADAL" clId="{982BC5D7-2CE6-4160-8042-0BFA127140DE}" dt="2021-09-06T13:45:10.513" v="5359" actId="2696"/>
        <pc:sldMkLst>
          <pc:docMk/>
          <pc:sldMk cId="0" sldId="284"/>
        </pc:sldMkLst>
      </pc:sldChg>
      <pc:sldChg chg="del">
        <pc:chgData name="JUNGSOHEE" userId="749ab25c-db57-4d5e-b3ad-22e9c56fe27f" providerId="ADAL" clId="{982BC5D7-2CE6-4160-8042-0BFA127140DE}" dt="2021-09-06T13:45:10.513" v="5359" actId="2696"/>
        <pc:sldMkLst>
          <pc:docMk/>
          <pc:sldMk cId="0" sldId="285"/>
        </pc:sldMkLst>
      </pc:sldChg>
      <pc:sldChg chg="del">
        <pc:chgData name="JUNGSOHEE" userId="749ab25c-db57-4d5e-b3ad-22e9c56fe27f" providerId="ADAL" clId="{982BC5D7-2CE6-4160-8042-0BFA127140DE}" dt="2021-09-06T13:45:10.513" v="5359" actId="2696"/>
        <pc:sldMkLst>
          <pc:docMk/>
          <pc:sldMk cId="0" sldId="286"/>
        </pc:sldMkLst>
      </pc:sldChg>
      <pc:sldChg chg="del">
        <pc:chgData name="JUNGSOHEE" userId="749ab25c-db57-4d5e-b3ad-22e9c56fe27f" providerId="ADAL" clId="{982BC5D7-2CE6-4160-8042-0BFA127140DE}" dt="2021-09-06T13:45:10.513" v="5359" actId="2696"/>
        <pc:sldMkLst>
          <pc:docMk/>
          <pc:sldMk cId="0" sldId="287"/>
        </pc:sldMkLst>
      </pc:sldChg>
      <pc:sldChg chg="del">
        <pc:chgData name="JUNGSOHEE" userId="749ab25c-db57-4d5e-b3ad-22e9c56fe27f" providerId="ADAL" clId="{982BC5D7-2CE6-4160-8042-0BFA127140DE}" dt="2021-09-06T13:45:10.513" v="5359" actId="2696"/>
        <pc:sldMkLst>
          <pc:docMk/>
          <pc:sldMk cId="0" sldId="288"/>
        </pc:sldMkLst>
      </pc:sldChg>
      <pc:sldChg chg="del">
        <pc:chgData name="JUNGSOHEE" userId="749ab25c-db57-4d5e-b3ad-22e9c56fe27f" providerId="ADAL" clId="{982BC5D7-2CE6-4160-8042-0BFA127140DE}" dt="2021-09-06T13:45:21.590" v="5360" actId="2696"/>
        <pc:sldMkLst>
          <pc:docMk/>
          <pc:sldMk cId="0" sldId="289"/>
        </pc:sldMkLst>
      </pc:sldChg>
      <pc:sldChg chg="del">
        <pc:chgData name="JUNGSOHEE" userId="749ab25c-db57-4d5e-b3ad-22e9c56fe27f" providerId="ADAL" clId="{982BC5D7-2CE6-4160-8042-0BFA127140DE}" dt="2021-09-06T13:45:21.590" v="5360" actId="2696"/>
        <pc:sldMkLst>
          <pc:docMk/>
          <pc:sldMk cId="0" sldId="290"/>
        </pc:sldMkLst>
      </pc:sldChg>
      <pc:sldChg chg="del">
        <pc:chgData name="JUNGSOHEE" userId="749ab25c-db57-4d5e-b3ad-22e9c56fe27f" providerId="ADAL" clId="{982BC5D7-2CE6-4160-8042-0BFA127140DE}" dt="2021-09-06T13:45:21.590" v="5360" actId="2696"/>
        <pc:sldMkLst>
          <pc:docMk/>
          <pc:sldMk cId="0" sldId="291"/>
        </pc:sldMkLst>
      </pc:sldChg>
      <pc:sldChg chg="del">
        <pc:chgData name="JUNGSOHEE" userId="749ab25c-db57-4d5e-b3ad-22e9c56fe27f" providerId="ADAL" clId="{982BC5D7-2CE6-4160-8042-0BFA127140DE}" dt="2021-09-06T13:45:21.590" v="5360" actId="2696"/>
        <pc:sldMkLst>
          <pc:docMk/>
          <pc:sldMk cId="0" sldId="292"/>
        </pc:sldMkLst>
      </pc:sldChg>
      <pc:sldChg chg="del">
        <pc:chgData name="JUNGSOHEE" userId="749ab25c-db57-4d5e-b3ad-22e9c56fe27f" providerId="ADAL" clId="{982BC5D7-2CE6-4160-8042-0BFA127140DE}" dt="2021-09-06T13:45:21.590" v="5360" actId="2696"/>
        <pc:sldMkLst>
          <pc:docMk/>
          <pc:sldMk cId="0" sldId="293"/>
        </pc:sldMkLst>
      </pc:sldChg>
      <pc:sldChg chg="del">
        <pc:chgData name="JUNGSOHEE" userId="749ab25c-db57-4d5e-b3ad-22e9c56fe27f" providerId="ADAL" clId="{982BC5D7-2CE6-4160-8042-0BFA127140DE}" dt="2021-09-06T13:45:21.590" v="5360" actId="2696"/>
        <pc:sldMkLst>
          <pc:docMk/>
          <pc:sldMk cId="0" sldId="294"/>
        </pc:sldMkLst>
      </pc:sldChg>
      <pc:sldChg chg="del">
        <pc:chgData name="JUNGSOHEE" userId="749ab25c-db57-4d5e-b3ad-22e9c56fe27f" providerId="ADAL" clId="{982BC5D7-2CE6-4160-8042-0BFA127140DE}" dt="2021-09-06T13:45:21.590" v="5360" actId="2696"/>
        <pc:sldMkLst>
          <pc:docMk/>
          <pc:sldMk cId="0" sldId="295"/>
        </pc:sldMkLst>
      </pc:sldChg>
      <pc:sldChg chg="modSp add mod ord">
        <pc:chgData name="JUNGSOHEE" userId="749ab25c-db57-4d5e-b3ad-22e9c56fe27f" providerId="ADAL" clId="{982BC5D7-2CE6-4160-8042-0BFA127140DE}" dt="2021-09-08T13:52:12.919" v="5363"/>
        <pc:sldMkLst>
          <pc:docMk/>
          <pc:sldMk cId="3674228876" sldId="296"/>
        </pc:sldMkLst>
        <pc:spChg chg="mod">
          <ac:chgData name="JUNGSOHEE" userId="749ab25c-db57-4d5e-b3ad-22e9c56fe27f" providerId="ADAL" clId="{982BC5D7-2CE6-4160-8042-0BFA127140DE}" dt="2021-09-06T12:17:11.672" v="458" actId="20577"/>
          <ac:spMkLst>
            <pc:docMk/>
            <pc:sldMk cId="3674228876" sldId="296"/>
            <ac:spMk id="124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1:38.627" v="1002" actId="5793"/>
          <ac:spMkLst>
            <pc:docMk/>
            <pc:sldMk cId="3674228876" sldId="296"/>
            <ac:spMk id="125" creationId="{00000000-0000-0000-0000-000000000000}"/>
          </ac:spMkLst>
        </pc:spChg>
      </pc:sldChg>
      <pc:sldChg chg="modSp add mod ord">
        <pc:chgData name="JUNGSOHEE" userId="749ab25c-db57-4d5e-b3ad-22e9c56fe27f" providerId="ADAL" clId="{982BC5D7-2CE6-4160-8042-0BFA127140DE}" dt="2021-09-06T12:39:49.968" v="4571" actId="20577"/>
        <pc:sldMkLst>
          <pc:docMk/>
          <pc:sldMk cId="2350960192" sldId="297"/>
        </pc:sldMkLst>
        <pc:spChg chg="mod">
          <ac:chgData name="JUNGSOHEE" userId="749ab25c-db57-4d5e-b3ad-22e9c56fe27f" providerId="ADAL" clId="{982BC5D7-2CE6-4160-8042-0BFA127140DE}" dt="2021-09-06T12:39:49.968" v="4571" actId="20577"/>
          <ac:spMkLst>
            <pc:docMk/>
            <pc:sldMk cId="2350960192" sldId="297"/>
            <ac:spMk id="110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2:09.274" v="1038"/>
          <ac:spMkLst>
            <pc:docMk/>
            <pc:sldMk cId="2350960192" sldId="297"/>
            <ac:spMk id="111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1:54.645" v="1004" actId="20577"/>
          <ac:spMkLst>
            <pc:docMk/>
            <pc:sldMk cId="2350960192" sldId="297"/>
            <ac:spMk id="112" creationId="{00000000-0000-0000-0000-000000000000}"/>
          </ac:spMkLst>
        </pc:spChg>
      </pc:sldChg>
      <pc:sldChg chg="addSp modSp add mod">
        <pc:chgData name="JUNGSOHEE" userId="749ab25c-db57-4d5e-b3ad-22e9c56fe27f" providerId="ADAL" clId="{982BC5D7-2CE6-4160-8042-0BFA127140DE}" dt="2021-09-06T12:25:05.953" v="1373" actId="1076"/>
        <pc:sldMkLst>
          <pc:docMk/>
          <pc:sldMk cId="1335294380" sldId="298"/>
        </pc:sldMkLst>
        <pc:spChg chg="mod">
          <ac:chgData name="JUNGSOHEE" userId="749ab25c-db57-4d5e-b3ad-22e9c56fe27f" providerId="ADAL" clId="{982BC5D7-2CE6-4160-8042-0BFA127140DE}" dt="2021-09-06T12:22:56.081" v="1055" actId="13926"/>
          <ac:spMkLst>
            <pc:docMk/>
            <pc:sldMk cId="1335294380" sldId="298"/>
            <ac:spMk id="124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2:25:03.084" v="1372" actId="20577"/>
          <ac:spMkLst>
            <pc:docMk/>
            <pc:sldMk cId="1335294380" sldId="298"/>
            <ac:spMk id="125" creationId="{00000000-0000-0000-0000-000000000000}"/>
          </ac:spMkLst>
        </pc:spChg>
        <pc:picChg chg="add mod">
          <ac:chgData name="JUNGSOHEE" userId="749ab25c-db57-4d5e-b3ad-22e9c56fe27f" providerId="ADAL" clId="{982BC5D7-2CE6-4160-8042-0BFA127140DE}" dt="2021-09-06T12:25:05.953" v="1373" actId="1076"/>
          <ac:picMkLst>
            <pc:docMk/>
            <pc:sldMk cId="1335294380" sldId="298"/>
            <ac:picMk id="1026" creationId="{74F008E1-F1AF-4B12-B861-C7134F3737ED}"/>
          </ac:picMkLst>
        </pc:picChg>
      </pc:sldChg>
      <pc:sldChg chg="addSp delSp modSp add mod delAnim modNotesTx">
        <pc:chgData name="JUNGSOHEE" userId="749ab25c-db57-4d5e-b3ad-22e9c56fe27f" providerId="ADAL" clId="{982BC5D7-2CE6-4160-8042-0BFA127140DE}" dt="2021-09-06T12:32:40.216" v="2890" actId="20577"/>
        <pc:sldMkLst>
          <pc:docMk/>
          <pc:sldMk cId="2741150742" sldId="299"/>
        </pc:sldMkLst>
        <pc:spChg chg="mod">
          <ac:chgData name="JUNGSOHEE" userId="749ab25c-db57-4d5e-b3ad-22e9c56fe27f" providerId="ADAL" clId="{982BC5D7-2CE6-4160-8042-0BFA127140DE}" dt="2021-09-06T12:31:51.816" v="2715"/>
          <ac:spMkLst>
            <pc:docMk/>
            <pc:sldMk cId="2741150742" sldId="299"/>
            <ac:spMk id="158" creationId="{00000000-0000-0000-0000-000000000000}"/>
          </ac:spMkLst>
        </pc:spChg>
        <pc:picChg chg="add mod">
          <ac:chgData name="JUNGSOHEE" userId="749ab25c-db57-4d5e-b3ad-22e9c56fe27f" providerId="ADAL" clId="{982BC5D7-2CE6-4160-8042-0BFA127140DE}" dt="2021-09-06T12:32:17.947" v="2722" actId="1076"/>
          <ac:picMkLst>
            <pc:docMk/>
            <pc:sldMk cId="2741150742" sldId="299"/>
            <ac:picMk id="3" creationId="{16484842-DA25-4734-8122-0A8290F327D7}"/>
          </ac:picMkLst>
        </pc:picChg>
        <pc:picChg chg="del mod">
          <ac:chgData name="JUNGSOHEE" userId="749ab25c-db57-4d5e-b3ad-22e9c56fe27f" providerId="ADAL" clId="{982BC5D7-2CE6-4160-8042-0BFA127140DE}" dt="2021-09-06T12:31:55.754" v="2718" actId="478"/>
          <ac:picMkLst>
            <pc:docMk/>
            <pc:sldMk cId="2741150742" sldId="299"/>
            <ac:picMk id="9" creationId="{406D3C48-EDA8-475D-B82B-05ADC246CA21}"/>
          </ac:picMkLst>
        </pc:picChg>
        <pc:picChg chg="del">
          <ac:chgData name="JUNGSOHEE" userId="749ab25c-db57-4d5e-b3ad-22e9c56fe27f" providerId="ADAL" clId="{982BC5D7-2CE6-4160-8042-0BFA127140DE}" dt="2021-09-06T12:31:57.753" v="2719" actId="478"/>
          <ac:picMkLst>
            <pc:docMk/>
            <pc:sldMk cId="2741150742" sldId="299"/>
            <ac:picMk id="11" creationId="{695A0DEF-AD6E-4349-9F73-E43AF76F22E8}"/>
          </ac:picMkLst>
        </pc:picChg>
      </pc:sldChg>
      <pc:sldChg chg="addSp delSp modSp add mod modNotesTx">
        <pc:chgData name="JUNGSOHEE" userId="749ab25c-db57-4d5e-b3ad-22e9c56fe27f" providerId="ADAL" clId="{982BC5D7-2CE6-4160-8042-0BFA127140DE}" dt="2021-09-06T12:36:17.908" v="3963" actId="20577"/>
        <pc:sldMkLst>
          <pc:docMk/>
          <pc:sldMk cId="640743391" sldId="300"/>
        </pc:sldMkLst>
        <pc:spChg chg="mod">
          <ac:chgData name="JUNGSOHEE" userId="749ab25c-db57-4d5e-b3ad-22e9c56fe27f" providerId="ADAL" clId="{982BC5D7-2CE6-4160-8042-0BFA127140DE}" dt="2021-09-06T12:34:37.134" v="3412"/>
          <ac:spMkLst>
            <pc:docMk/>
            <pc:sldMk cId="640743391" sldId="300"/>
            <ac:spMk id="158" creationId="{00000000-0000-0000-0000-000000000000}"/>
          </ac:spMkLst>
        </pc:spChg>
        <pc:picChg chg="del">
          <ac:chgData name="JUNGSOHEE" userId="749ab25c-db57-4d5e-b3ad-22e9c56fe27f" providerId="ADAL" clId="{982BC5D7-2CE6-4160-8042-0BFA127140DE}" dt="2021-09-06T12:32:49.172" v="2910" actId="478"/>
          <ac:picMkLst>
            <pc:docMk/>
            <pc:sldMk cId="640743391" sldId="300"/>
            <ac:picMk id="3" creationId="{16484842-DA25-4734-8122-0A8290F327D7}"/>
          </ac:picMkLst>
        </pc:picChg>
        <pc:picChg chg="add del mod modCrop">
          <ac:chgData name="JUNGSOHEE" userId="749ab25c-db57-4d5e-b3ad-22e9c56fe27f" providerId="ADAL" clId="{982BC5D7-2CE6-4160-8042-0BFA127140DE}" dt="2021-09-06T12:35:00.085" v="3413" actId="478"/>
          <ac:picMkLst>
            <pc:docMk/>
            <pc:sldMk cId="640743391" sldId="300"/>
            <ac:picMk id="4" creationId="{BE14416A-A89B-46FE-B305-BB98C195C091}"/>
          </ac:picMkLst>
        </pc:picChg>
        <pc:picChg chg="add mod">
          <ac:chgData name="JUNGSOHEE" userId="749ab25c-db57-4d5e-b3ad-22e9c56fe27f" providerId="ADAL" clId="{982BC5D7-2CE6-4160-8042-0BFA127140DE}" dt="2021-09-06T12:35:02.783" v="3415" actId="1076"/>
          <ac:picMkLst>
            <pc:docMk/>
            <pc:sldMk cId="640743391" sldId="300"/>
            <ac:picMk id="6" creationId="{DB648A6E-4628-40DE-B45F-A8EB9B6B80BF}"/>
          </ac:picMkLst>
        </pc:picChg>
      </pc:sldChg>
      <pc:sldChg chg="add ord">
        <pc:chgData name="JUNGSOHEE" userId="749ab25c-db57-4d5e-b3ad-22e9c56fe27f" providerId="ADAL" clId="{982BC5D7-2CE6-4160-8042-0BFA127140DE}" dt="2021-09-06T12:37:03.789" v="3965"/>
        <pc:sldMkLst>
          <pc:docMk/>
          <pc:sldMk cId="3429727707" sldId="301"/>
        </pc:sldMkLst>
      </pc:sldChg>
      <pc:sldChg chg="addSp delSp modSp add mod modAnim modNotesTx">
        <pc:chgData name="JUNGSOHEE" userId="749ab25c-db57-4d5e-b3ad-22e9c56fe27f" providerId="ADAL" clId="{982BC5D7-2CE6-4160-8042-0BFA127140DE}" dt="2021-09-06T12:39:14.628" v="4565"/>
        <pc:sldMkLst>
          <pc:docMk/>
          <pc:sldMk cId="231470299" sldId="302"/>
        </pc:sldMkLst>
        <pc:spChg chg="mod">
          <ac:chgData name="JUNGSOHEE" userId="749ab25c-db57-4d5e-b3ad-22e9c56fe27f" providerId="ADAL" clId="{982BC5D7-2CE6-4160-8042-0BFA127140DE}" dt="2021-09-06T12:37:19.783" v="3995"/>
          <ac:spMkLst>
            <pc:docMk/>
            <pc:sldMk cId="231470299" sldId="302"/>
            <ac:spMk id="158" creationId="{00000000-0000-0000-0000-000000000000}"/>
          </ac:spMkLst>
        </pc:spChg>
        <pc:picChg chg="add mod">
          <ac:chgData name="JUNGSOHEE" userId="749ab25c-db57-4d5e-b3ad-22e9c56fe27f" providerId="ADAL" clId="{982BC5D7-2CE6-4160-8042-0BFA127140DE}" dt="2021-09-06T12:37:12.669" v="3970" actId="1076"/>
          <ac:picMkLst>
            <pc:docMk/>
            <pc:sldMk cId="231470299" sldId="302"/>
            <ac:picMk id="3" creationId="{03526885-9259-4E40-B289-C49E5F5356C2}"/>
          </ac:picMkLst>
        </pc:picChg>
        <pc:picChg chg="add mod">
          <ac:chgData name="JUNGSOHEE" userId="749ab25c-db57-4d5e-b3ad-22e9c56fe27f" providerId="ADAL" clId="{982BC5D7-2CE6-4160-8042-0BFA127140DE}" dt="2021-09-06T12:39:08.504" v="4564" actId="1076"/>
          <ac:picMkLst>
            <pc:docMk/>
            <pc:sldMk cId="231470299" sldId="302"/>
            <ac:picMk id="5" creationId="{ADFE5807-5FEB-4F6B-BDD4-1841426BB141}"/>
          </ac:picMkLst>
        </pc:picChg>
        <pc:picChg chg="del mod">
          <ac:chgData name="JUNGSOHEE" userId="749ab25c-db57-4d5e-b3ad-22e9c56fe27f" providerId="ADAL" clId="{982BC5D7-2CE6-4160-8042-0BFA127140DE}" dt="2021-09-06T12:37:10.929" v="3968" actId="478"/>
          <ac:picMkLst>
            <pc:docMk/>
            <pc:sldMk cId="231470299" sldId="302"/>
            <ac:picMk id="6" creationId="{DB648A6E-4628-40DE-B45F-A8EB9B6B80BF}"/>
          </ac:picMkLst>
        </pc:picChg>
      </pc:sldChg>
      <pc:sldChg chg="modSp add mod ord">
        <pc:chgData name="JUNGSOHEE" userId="749ab25c-db57-4d5e-b3ad-22e9c56fe27f" providerId="ADAL" clId="{982BC5D7-2CE6-4160-8042-0BFA127140DE}" dt="2021-09-06T12:40:02.077" v="4583" actId="20577"/>
        <pc:sldMkLst>
          <pc:docMk/>
          <pc:sldMk cId="868932038" sldId="303"/>
        </pc:sldMkLst>
        <pc:spChg chg="mod">
          <ac:chgData name="JUNGSOHEE" userId="749ab25c-db57-4d5e-b3ad-22e9c56fe27f" providerId="ADAL" clId="{982BC5D7-2CE6-4160-8042-0BFA127140DE}" dt="2021-09-06T12:40:02.077" v="4583" actId="20577"/>
          <ac:spMkLst>
            <pc:docMk/>
            <pc:sldMk cId="868932038" sldId="303"/>
            <ac:spMk id="110" creationId="{00000000-0000-0000-0000-000000000000}"/>
          </ac:spMkLst>
        </pc:spChg>
      </pc:sldChg>
      <pc:sldChg chg="addSp delSp modSp add mod ord delAnim modAnim modNotesTx">
        <pc:chgData name="JUNGSOHEE" userId="749ab25c-db57-4d5e-b3ad-22e9c56fe27f" providerId="ADAL" clId="{982BC5D7-2CE6-4160-8042-0BFA127140DE}" dt="2021-09-06T13:09:20.287" v="5261"/>
        <pc:sldMkLst>
          <pc:docMk/>
          <pc:sldMk cId="1589138366" sldId="304"/>
        </pc:sldMkLst>
        <pc:spChg chg="add mod">
          <ac:chgData name="JUNGSOHEE" userId="749ab25c-db57-4d5e-b3ad-22e9c56fe27f" providerId="ADAL" clId="{982BC5D7-2CE6-4160-8042-0BFA127140DE}" dt="2021-09-06T13:04:37.254" v="4747" actId="164"/>
          <ac:spMkLst>
            <pc:docMk/>
            <pc:sldMk cId="1589138366" sldId="304"/>
            <ac:spMk id="6" creationId="{78567824-051D-4748-B012-2C1CE06FF5DB}"/>
          </ac:spMkLst>
        </pc:spChg>
        <pc:spChg chg="mod">
          <ac:chgData name="JUNGSOHEE" userId="749ab25c-db57-4d5e-b3ad-22e9c56fe27f" providerId="ADAL" clId="{982BC5D7-2CE6-4160-8042-0BFA127140DE}" dt="2021-09-06T12:40:14.179" v="4600"/>
          <ac:spMkLst>
            <pc:docMk/>
            <pc:sldMk cId="1589138366" sldId="304"/>
            <ac:spMk id="158" creationId="{00000000-0000-0000-0000-000000000000}"/>
          </ac:spMkLst>
        </pc:spChg>
        <pc:grpChg chg="add mod">
          <ac:chgData name="JUNGSOHEE" userId="749ab25c-db57-4d5e-b3ad-22e9c56fe27f" providerId="ADAL" clId="{982BC5D7-2CE6-4160-8042-0BFA127140DE}" dt="2021-09-06T13:04:39.428" v="4748" actId="1076"/>
          <ac:grpSpMkLst>
            <pc:docMk/>
            <pc:sldMk cId="1589138366" sldId="304"/>
            <ac:grpSpMk id="9" creationId="{B0CF0F7C-2306-462E-85E2-08589BE160DD}"/>
          </ac:grpSpMkLst>
        </pc:grpChg>
        <pc:picChg chg="del">
          <ac:chgData name="JUNGSOHEE" userId="749ab25c-db57-4d5e-b3ad-22e9c56fe27f" providerId="ADAL" clId="{982BC5D7-2CE6-4160-8042-0BFA127140DE}" dt="2021-09-06T12:40:16.344" v="4602" actId="478"/>
          <ac:picMkLst>
            <pc:docMk/>
            <pc:sldMk cId="1589138366" sldId="304"/>
            <ac:picMk id="3" creationId="{03526885-9259-4E40-B289-C49E5F5356C2}"/>
          </ac:picMkLst>
        </pc:picChg>
        <pc:picChg chg="add mod">
          <ac:chgData name="JUNGSOHEE" userId="749ab25c-db57-4d5e-b3ad-22e9c56fe27f" providerId="ADAL" clId="{982BC5D7-2CE6-4160-8042-0BFA127140DE}" dt="2021-09-06T13:04:37.254" v="4747" actId="164"/>
          <ac:picMkLst>
            <pc:docMk/>
            <pc:sldMk cId="1589138366" sldId="304"/>
            <ac:picMk id="4" creationId="{73089A31-404B-4A49-8C3D-BF4004B424C1}"/>
          </ac:picMkLst>
        </pc:picChg>
        <pc:picChg chg="del">
          <ac:chgData name="JUNGSOHEE" userId="749ab25c-db57-4d5e-b3ad-22e9c56fe27f" providerId="ADAL" clId="{982BC5D7-2CE6-4160-8042-0BFA127140DE}" dt="2021-09-06T12:40:14.676" v="4601" actId="478"/>
          <ac:picMkLst>
            <pc:docMk/>
            <pc:sldMk cId="1589138366" sldId="304"/>
            <ac:picMk id="5" creationId="{ADFE5807-5FEB-4F6B-BDD4-1841426BB141}"/>
          </ac:picMkLst>
        </pc:picChg>
        <pc:picChg chg="add mod">
          <ac:chgData name="JUNGSOHEE" userId="749ab25c-db57-4d5e-b3ad-22e9c56fe27f" providerId="ADAL" clId="{982BC5D7-2CE6-4160-8042-0BFA127140DE}" dt="2021-09-06T13:06:00.345" v="4754" actId="1076"/>
          <ac:picMkLst>
            <pc:docMk/>
            <pc:sldMk cId="1589138366" sldId="304"/>
            <ac:picMk id="8" creationId="{64C09C48-AFBC-4258-A462-99675962A918}"/>
          </ac:picMkLst>
        </pc:picChg>
        <pc:picChg chg="add mod">
          <ac:chgData name="JUNGSOHEE" userId="749ab25c-db57-4d5e-b3ad-22e9c56fe27f" providerId="ADAL" clId="{982BC5D7-2CE6-4160-8042-0BFA127140DE}" dt="2021-09-06T13:07:29.024" v="5065" actId="1076"/>
          <ac:picMkLst>
            <pc:docMk/>
            <pc:sldMk cId="1589138366" sldId="304"/>
            <ac:picMk id="11" creationId="{CBE45AD7-0E72-4311-8F4D-67F5A893D234}"/>
          </ac:picMkLst>
        </pc:picChg>
        <pc:picChg chg="add mod">
          <ac:chgData name="JUNGSOHEE" userId="749ab25c-db57-4d5e-b3ad-22e9c56fe27f" providerId="ADAL" clId="{982BC5D7-2CE6-4160-8042-0BFA127140DE}" dt="2021-09-06T13:07:58.527" v="5069" actId="1076"/>
          <ac:picMkLst>
            <pc:docMk/>
            <pc:sldMk cId="1589138366" sldId="304"/>
            <ac:picMk id="13" creationId="{F0CBB64C-A2A5-4F72-951D-25C1ADFB6D07}"/>
          </ac:picMkLst>
        </pc:picChg>
      </pc:sldChg>
      <pc:sldChg chg="modSp add mod ord">
        <pc:chgData name="JUNGSOHEE" userId="749ab25c-db57-4d5e-b3ad-22e9c56fe27f" providerId="ADAL" clId="{982BC5D7-2CE6-4160-8042-0BFA127140DE}" dt="2021-09-06T13:09:42.872" v="5298"/>
        <pc:sldMkLst>
          <pc:docMk/>
          <pc:sldMk cId="3938648318" sldId="305"/>
        </pc:sldMkLst>
        <pc:spChg chg="mod">
          <ac:chgData name="JUNGSOHEE" userId="749ab25c-db57-4d5e-b3ad-22e9c56fe27f" providerId="ADAL" clId="{982BC5D7-2CE6-4160-8042-0BFA127140DE}" dt="2021-09-06T13:09:36.266" v="5274"/>
          <ac:spMkLst>
            <pc:docMk/>
            <pc:sldMk cId="3938648318" sldId="305"/>
            <ac:spMk id="110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3:09:42.872" v="5298"/>
          <ac:spMkLst>
            <pc:docMk/>
            <pc:sldMk cId="3938648318" sldId="305"/>
            <ac:spMk id="111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6T13:09:32.664" v="5266" actId="20577"/>
          <ac:spMkLst>
            <pc:docMk/>
            <pc:sldMk cId="3938648318" sldId="305"/>
            <ac:spMk id="112" creationId="{00000000-0000-0000-0000-000000000000}"/>
          </ac:spMkLst>
        </pc:spChg>
      </pc:sldChg>
      <pc:sldChg chg="modSp add mod ord modNotesTx">
        <pc:chgData name="JUNGSOHEE" userId="749ab25c-db57-4d5e-b3ad-22e9c56fe27f" providerId="ADAL" clId="{982BC5D7-2CE6-4160-8042-0BFA127140DE}" dt="2021-09-08T13:58:32.474" v="6121" actId="207"/>
        <pc:sldMkLst>
          <pc:docMk/>
          <pc:sldMk cId="3409107790" sldId="306"/>
        </pc:sldMkLst>
        <pc:spChg chg="mod">
          <ac:chgData name="JUNGSOHEE" userId="749ab25c-db57-4d5e-b3ad-22e9c56fe27f" providerId="ADAL" clId="{982BC5D7-2CE6-4160-8042-0BFA127140DE}" dt="2021-09-08T13:58:32.474" v="6121" actId="207"/>
          <ac:spMkLst>
            <pc:docMk/>
            <pc:sldMk cId="3409107790" sldId="306"/>
            <ac:spMk id="125" creationId="{00000000-0000-0000-0000-000000000000}"/>
          </ac:spMkLst>
        </pc:spChg>
      </pc:sldChg>
      <pc:sldChg chg="delSp modSp add mod ord">
        <pc:chgData name="JUNGSOHEE" userId="749ab25c-db57-4d5e-b3ad-22e9c56fe27f" providerId="ADAL" clId="{982BC5D7-2CE6-4160-8042-0BFA127140DE}" dt="2021-09-08T14:08:25.863" v="6221"/>
        <pc:sldMkLst>
          <pc:docMk/>
          <pc:sldMk cId="979668155" sldId="307"/>
        </pc:sldMkLst>
        <pc:spChg chg="mod">
          <ac:chgData name="JUNGSOHEE" userId="749ab25c-db57-4d5e-b3ad-22e9c56fe27f" providerId="ADAL" clId="{982BC5D7-2CE6-4160-8042-0BFA127140DE}" dt="2021-09-08T14:02:09.440" v="6141"/>
          <ac:spMkLst>
            <pc:docMk/>
            <pc:sldMk cId="979668155" sldId="307"/>
            <ac:spMk id="124" creationId="{00000000-0000-0000-0000-000000000000}"/>
          </ac:spMkLst>
        </pc:spChg>
        <pc:spChg chg="mod">
          <ac:chgData name="JUNGSOHEE" userId="749ab25c-db57-4d5e-b3ad-22e9c56fe27f" providerId="ADAL" clId="{982BC5D7-2CE6-4160-8042-0BFA127140DE}" dt="2021-09-08T14:04:34.178" v="6219" actId="20577"/>
          <ac:spMkLst>
            <pc:docMk/>
            <pc:sldMk cId="979668155" sldId="307"/>
            <ac:spMk id="125" creationId="{00000000-0000-0000-0000-000000000000}"/>
          </ac:spMkLst>
        </pc:spChg>
        <pc:picChg chg="del">
          <ac:chgData name="JUNGSOHEE" userId="749ab25c-db57-4d5e-b3ad-22e9c56fe27f" providerId="ADAL" clId="{982BC5D7-2CE6-4160-8042-0BFA127140DE}" dt="2021-09-08T14:02:24.240" v="6208" actId="478"/>
          <ac:picMkLst>
            <pc:docMk/>
            <pc:sldMk cId="979668155" sldId="307"/>
            <ac:picMk id="1026" creationId="{74F008E1-F1AF-4B12-B861-C7134F3737ED}"/>
          </ac:picMkLst>
        </pc:picChg>
      </pc:sldChg>
      <pc:sldMasterChg chg="delSldLayout">
        <pc:chgData name="JUNGSOHEE" userId="749ab25c-db57-4d5e-b3ad-22e9c56fe27f" providerId="ADAL" clId="{982BC5D7-2CE6-4160-8042-0BFA127140DE}" dt="2021-09-06T13:45:21.590" v="5360" actId="2696"/>
        <pc:sldMasterMkLst>
          <pc:docMk/>
          <pc:sldMasterMk cId="0" sldId="2147483658"/>
        </pc:sldMasterMkLst>
        <pc:sldLayoutChg chg="del">
          <pc:chgData name="JUNGSOHEE" userId="749ab25c-db57-4d5e-b3ad-22e9c56fe27f" providerId="ADAL" clId="{982BC5D7-2CE6-4160-8042-0BFA127140DE}" dt="2021-09-06T13:44:37.318" v="5355" actId="2696"/>
          <pc:sldLayoutMkLst>
            <pc:docMk/>
            <pc:sldMasterMk cId="0" sldId="2147483658"/>
            <pc:sldLayoutMk cId="0" sldId="2147483650"/>
          </pc:sldLayoutMkLst>
        </pc:sldLayoutChg>
        <pc:sldLayoutChg chg="del">
          <pc:chgData name="JUNGSOHEE" userId="749ab25c-db57-4d5e-b3ad-22e9c56fe27f" providerId="ADAL" clId="{982BC5D7-2CE6-4160-8042-0BFA127140DE}" dt="2021-09-06T13:44:52.401" v="5357" actId="2696"/>
          <pc:sldLayoutMkLst>
            <pc:docMk/>
            <pc:sldMasterMk cId="0" sldId="2147483658"/>
            <pc:sldLayoutMk cId="0" sldId="2147483653"/>
          </pc:sldLayoutMkLst>
        </pc:sldLayoutChg>
        <pc:sldLayoutChg chg="del">
          <pc:chgData name="JUNGSOHEE" userId="749ab25c-db57-4d5e-b3ad-22e9c56fe27f" providerId="ADAL" clId="{982BC5D7-2CE6-4160-8042-0BFA127140DE}" dt="2021-09-06T13:45:21.590" v="5360" actId="2696"/>
          <pc:sldLayoutMkLst>
            <pc:docMk/>
            <pc:sldMasterMk cId="0" sldId="2147483658"/>
            <pc:sldLayoutMk cId="0" sldId="2147483654"/>
          </pc:sldLayoutMkLst>
        </pc:sldLayoutChg>
        <pc:sldLayoutChg chg="del">
          <pc:chgData name="JUNGSOHEE" userId="749ab25c-db57-4d5e-b3ad-22e9c56fe27f" providerId="ADAL" clId="{982BC5D7-2CE6-4160-8042-0BFA127140DE}" dt="2021-09-06T13:44:52.401" v="5357" actId="2696"/>
          <pc:sldLayoutMkLst>
            <pc:docMk/>
            <pc:sldMasterMk cId="0" sldId="2147483658"/>
            <pc:sldLayoutMk cId="0" sldId="2147483655"/>
          </pc:sldLayoutMkLst>
        </pc:sldLayoutChg>
        <pc:sldLayoutChg chg="del">
          <pc:chgData name="JUNGSOHEE" userId="749ab25c-db57-4d5e-b3ad-22e9c56fe27f" providerId="ADAL" clId="{982BC5D7-2CE6-4160-8042-0BFA127140DE}" dt="2021-09-06T13:45:21.590" v="5360" actId="2696"/>
          <pc:sldLayoutMkLst>
            <pc:docMk/>
            <pc:sldMasterMk cId="0" sldId="2147483658"/>
            <pc:sldLayoutMk cId="0" sldId="2147483656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접속하면 처음으로 보이는 메인 페이지 화면 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웹에 접속을 하게 되면 처음 접하는 이미지는 저를 나타내게 표현하였고</a:t>
            </a:r>
            <a:r>
              <a:rPr lang="en-US" altLang="ko-KR" dirty="0"/>
              <a:t>, </a:t>
            </a:r>
            <a:r>
              <a:rPr lang="ko-KR" altLang="en-US" dirty="0"/>
              <a:t>그 아래에 간략한 페이지에 대한 정보를 작성했습니다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슬라이드를 이용하여 두번째 사진으로 넘기면 저의 깃으로 이동할 수 있는 링크를 </a:t>
            </a:r>
            <a:r>
              <a:rPr lang="ko-KR" altLang="en-US" dirty="0" err="1"/>
              <a:t>삽입하여보았습니다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상단에 보시면 </a:t>
            </a:r>
            <a:r>
              <a:rPr lang="en-US" altLang="ko-KR" dirty="0"/>
              <a:t>home</a:t>
            </a:r>
            <a:r>
              <a:rPr lang="ko-KR" altLang="en-US" dirty="0"/>
              <a:t>과 조회 메뉴를 두개 만들었고</a:t>
            </a:r>
            <a:r>
              <a:rPr lang="en-US" altLang="ko-KR" dirty="0"/>
              <a:t>, </a:t>
            </a:r>
            <a:r>
              <a:rPr lang="ko-KR" altLang="en-US" dirty="0"/>
              <a:t>홈을 누르게 되면 다시 이 메인 페이지로 돌아오게 되며</a:t>
            </a:r>
            <a:r>
              <a:rPr lang="en-US" altLang="ko-KR" dirty="0"/>
              <a:t>, </a:t>
            </a:r>
            <a:r>
              <a:rPr lang="ko-KR" altLang="en-US" dirty="0"/>
              <a:t>조회 버튼을 누르게 되면 회원 목록을 조회할 수 있게 설정하였습니다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상단 오른쪽을 보시면 </a:t>
            </a:r>
            <a:r>
              <a:rPr lang="en-US" altLang="ko-KR" dirty="0"/>
              <a:t>connect</a:t>
            </a:r>
            <a:r>
              <a:rPr lang="ko-KR" altLang="en-US" dirty="0"/>
              <a:t>라는 </a:t>
            </a:r>
            <a:r>
              <a:rPr lang="ko-KR" altLang="en-US" dirty="0" err="1"/>
              <a:t>토글이</a:t>
            </a:r>
            <a:r>
              <a:rPr lang="ko-KR" altLang="en-US" dirty="0"/>
              <a:t> 존재합니다</a:t>
            </a:r>
            <a:r>
              <a:rPr lang="en-US" altLang="ko-KR" dirty="0"/>
              <a:t>. </a:t>
            </a:r>
            <a:r>
              <a:rPr lang="ko-KR" altLang="en-US" dirty="0"/>
              <a:t>저 드롭다운 메뉴를 누르게 되면 로그인 버튼과 회원가입 버튼이 존재하게 되고</a:t>
            </a:r>
            <a:r>
              <a:rPr lang="en-US" altLang="ko-KR" dirty="0"/>
              <a:t>, </a:t>
            </a:r>
            <a:r>
              <a:rPr lang="ko-KR" altLang="en-US" dirty="0"/>
              <a:t>로그인과 회원가입을 하게 되면 </a:t>
            </a:r>
            <a:r>
              <a:rPr lang="en-US" altLang="ko-KR" dirty="0"/>
              <a:t>connect</a:t>
            </a:r>
            <a:r>
              <a:rPr lang="ko-KR" altLang="en-US" dirty="0"/>
              <a:t>에서 </a:t>
            </a:r>
            <a:r>
              <a:rPr lang="en-US" altLang="ko-KR" dirty="0"/>
              <a:t>status</a:t>
            </a:r>
            <a:r>
              <a:rPr lang="ko-KR" altLang="en-US" dirty="0"/>
              <a:t>로 상태가 변화하게 설정하였습니다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아이디와 비밀번호를 입력할 수 있는 </a:t>
            </a:r>
            <a:r>
              <a:rPr lang="en-US" altLang="ko-KR" dirty="0"/>
              <a:t>form</a:t>
            </a:r>
            <a:r>
              <a:rPr lang="ko-KR" altLang="en-US" dirty="0"/>
              <a:t>을 생성하여 로그인을 할 수 있게 설정하였습니다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48143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회원 가입의 경우에는 필수 기능 중 하나인 회원 추가와 같은 역할을 한다고 보시면 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아이디와 비밀번호를 추가적으로 입력하고</a:t>
            </a:r>
            <a:r>
              <a:rPr lang="en-US" altLang="ko-KR" dirty="0"/>
              <a:t>, </a:t>
            </a:r>
            <a:r>
              <a:rPr lang="ko-KR" altLang="en-US" dirty="0"/>
              <a:t>이름</a:t>
            </a:r>
            <a:r>
              <a:rPr lang="en-US" altLang="ko-KR" dirty="0"/>
              <a:t>, </a:t>
            </a:r>
            <a:r>
              <a:rPr lang="ko-KR" altLang="en-US" dirty="0"/>
              <a:t>생년월일</a:t>
            </a:r>
            <a:r>
              <a:rPr lang="en-US" altLang="ko-KR" dirty="0"/>
              <a:t>, </a:t>
            </a:r>
            <a:r>
              <a:rPr lang="ko-KR" altLang="en-US" dirty="0"/>
              <a:t>전화번호를 입력해주면 회원가입이 되는 것을 볼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72174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추가적인 기능으로</a:t>
            </a:r>
            <a:r>
              <a:rPr lang="en-US" altLang="ko-KR" dirty="0"/>
              <a:t>, </a:t>
            </a:r>
            <a:r>
              <a:rPr lang="ko-KR" altLang="en-US" dirty="0"/>
              <a:t>미리 회원가입을 하여 </a:t>
            </a:r>
            <a:r>
              <a:rPr lang="en-US" altLang="ko-KR" dirty="0" err="1"/>
              <a:t>db</a:t>
            </a:r>
            <a:r>
              <a:rPr lang="ko-KR" altLang="en-US" dirty="0"/>
              <a:t>에 저장한 회원의 정보를 수정하는 페이지를 만들었습니다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아이디는 변경이 불가능하게 설정을 해줬고</a:t>
            </a:r>
            <a:r>
              <a:rPr lang="en-US" altLang="ko-KR" dirty="0"/>
              <a:t>, </a:t>
            </a:r>
            <a:r>
              <a:rPr lang="ko-KR" altLang="en-US" dirty="0"/>
              <a:t>그 외 나머지 정보들은 전부 수정이 가능합니다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정보를 수정해주면 다시 </a:t>
            </a:r>
            <a:r>
              <a:rPr lang="ko-KR" altLang="en-US" dirty="0" err="1"/>
              <a:t>메인페이지로</a:t>
            </a:r>
            <a:r>
              <a:rPr lang="ko-KR" altLang="en-US" dirty="0"/>
              <a:t> 돌아가게 되고</a:t>
            </a:r>
            <a:r>
              <a:rPr lang="en-US" altLang="ko-KR" dirty="0"/>
              <a:t>, </a:t>
            </a:r>
            <a:r>
              <a:rPr lang="en-US" altLang="ko-KR" dirty="0" err="1"/>
              <a:t>db</a:t>
            </a:r>
            <a:r>
              <a:rPr lang="ko-KR" altLang="en-US" dirty="0"/>
              <a:t>와 회원정보 조회 탭에서는 바뀐 정보로 조회가 가능하게 됩니다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21020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상단에 위치한 메뉴에서 조회 탭을 누르게 되면 현재 페이지를 볼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현재 </a:t>
            </a:r>
            <a:r>
              <a:rPr lang="ko-KR" altLang="en-US" dirty="0" err="1"/>
              <a:t>회원가입된</a:t>
            </a:r>
            <a:r>
              <a:rPr lang="ko-KR" altLang="en-US" dirty="0"/>
              <a:t> 아이디</a:t>
            </a:r>
            <a:r>
              <a:rPr lang="en-US" altLang="ko-KR" dirty="0"/>
              <a:t>, </a:t>
            </a:r>
            <a:r>
              <a:rPr lang="ko-KR" altLang="en-US" dirty="0"/>
              <a:t>비밀번호</a:t>
            </a:r>
            <a:r>
              <a:rPr lang="en-US" altLang="ko-KR" dirty="0"/>
              <a:t>, </a:t>
            </a:r>
            <a:r>
              <a:rPr lang="ko-KR" altLang="en-US" dirty="0"/>
              <a:t>이름</a:t>
            </a:r>
            <a:r>
              <a:rPr lang="en-US" altLang="ko-KR" dirty="0"/>
              <a:t>, </a:t>
            </a:r>
            <a:r>
              <a:rPr lang="ko-KR" altLang="en-US" dirty="0"/>
              <a:t>생년월일</a:t>
            </a:r>
            <a:r>
              <a:rPr lang="en-US" altLang="ko-KR" dirty="0"/>
              <a:t>, </a:t>
            </a:r>
            <a:r>
              <a:rPr lang="ko-KR" altLang="en-US" dirty="0"/>
              <a:t>전화번호 목록을 표의 형태로 출력되게 하였습니다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가운데 위치한 </a:t>
            </a:r>
            <a:r>
              <a:rPr lang="en-US" altLang="ko-KR" dirty="0"/>
              <a:t>search by name </a:t>
            </a:r>
            <a:r>
              <a:rPr lang="ko-KR" altLang="en-US" dirty="0"/>
              <a:t>폼을 이용해서 이름을 입력하게 되면 같은 이름을 가진 사람모두 출력될 수 있게 구현하였습니다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982753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92880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/>
              <a:t>Memman</a:t>
            </a:r>
            <a:r>
              <a:rPr lang="ko-KR" altLang="en-US" dirty="0"/>
              <a:t>이라는 데이터베이스를 생성해줍니다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User</a:t>
            </a:r>
            <a:r>
              <a:rPr lang="ko-KR" altLang="en-US" dirty="0"/>
              <a:t>라는 테이블을 만들어줍니다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테이블은 아이디 비번</a:t>
            </a:r>
            <a:r>
              <a:rPr lang="en-US" altLang="ko-KR" dirty="0"/>
              <a:t>, </a:t>
            </a:r>
            <a:r>
              <a:rPr lang="ko-KR" altLang="en-US" dirty="0"/>
              <a:t>이름</a:t>
            </a:r>
            <a:r>
              <a:rPr lang="en-US" altLang="ko-KR" dirty="0"/>
              <a:t>, </a:t>
            </a:r>
            <a:r>
              <a:rPr lang="ko-KR" altLang="en-US" dirty="0"/>
              <a:t>생년월일</a:t>
            </a:r>
            <a:r>
              <a:rPr lang="en-US" altLang="ko-KR" dirty="0"/>
              <a:t>, </a:t>
            </a:r>
            <a:r>
              <a:rPr lang="ko-KR" altLang="en-US" dirty="0"/>
              <a:t>전화번호로 구성되어 있으며</a:t>
            </a:r>
            <a:r>
              <a:rPr lang="en-US" altLang="ko-KR" dirty="0"/>
              <a:t>, </a:t>
            </a:r>
            <a:r>
              <a:rPr lang="ko-KR" altLang="en-US" dirty="0"/>
              <a:t>아이디의 경우에는 동일한 아이디는 설정되지 못하게 </a:t>
            </a:r>
            <a:r>
              <a:rPr lang="en-US" altLang="ko-KR" dirty="0"/>
              <a:t>primary key</a:t>
            </a:r>
            <a:r>
              <a:rPr lang="ko-KR" altLang="en-US" dirty="0"/>
              <a:t>를 설정해주었습니다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미리 데이터 베이스에 다음과 같은 사람을 </a:t>
            </a:r>
            <a:r>
              <a:rPr lang="ko-KR" altLang="en-US" dirty="0" err="1"/>
              <a:t>입력해두었고</a:t>
            </a:r>
            <a:r>
              <a:rPr lang="en-US" altLang="ko-KR" dirty="0"/>
              <a:t>, </a:t>
            </a:r>
            <a:r>
              <a:rPr lang="ko-KR" altLang="en-US" dirty="0"/>
              <a:t>이를 바탕으로 실행을 </a:t>
            </a:r>
            <a:r>
              <a:rPr lang="ko-KR" altLang="en-US" dirty="0" err="1"/>
              <a:t>해보도록하겠습니다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66707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55186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회원 추가</a:t>
            </a:r>
            <a:r>
              <a:rPr lang="en-US" altLang="ko-KR" dirty="0"/>
              <a:t>, </a:t>
            </a:r>
            <a:r>
              <a:rPr lang="ko-KR" altLang="en-US" dirty="0"/>
              <a:t>목록 조회</a:t>
            </a:r>
            <a:r>
              <a:rPr lang="en-US" altLang="ko-KR" dirty="0"/>
              <a:t>, </a:t>
            </a:r>
            <a:r>
              <a:rPr lang="ko-KR" altLang="en-US" dirty="0"/>
              <a:t>찾기는 필수기능으로 요구된 기능이며</a:t>
            </a:r>
            <a:r>
              <a:rPr lang="en-US" altLang="ko-KR" dirty="0"/>
              <a:t>, </a:t>
            </a:r>
            <a:r>
              <a:rPr lang="ko-KR" altLang="en-US" dirty="0"/>
              <a:t>추가적으로 회원 정보를 수정할 수 있는 기능을 넣어주었습니다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15729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8055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438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646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616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989486" y="2101579"/>
            <a:ext cx="7061519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 정보 관리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웹 애플리케이션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71;p12">
            <a:extLst>
              <a:ext uri="{FF2B5EF4-FFF2-40B4-BE49-F238E27FC236}">
                <a16:creationId xmlns:a16="http://schemas.microsoft.com/office/drawing/2014/main" id="{0419533D-55F3-46CD-A1C1-6AE4C55CC05D}"/>
              </a:ext>
            </a:extLst>
          </p:cNvPr>
          <p:cNvSpPr txBox="1">
            <a:spLocks/>
          </p:cNvSpPr>
          <p:nvPr/>
        </p:nvSpPr>
        <p:spPr>
          <a:xfrm>
            <a:off x="5663881" y="4622005"/>
            <a:ext cx="3880169" cy="441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 altLang="ko-KR" sz="1800">
                <a:latin typeface="카페24 고운밤" pitchFamily="2" charset="-127"/>
                <a:ea typeface="카페24 고운밤" pitchFamily="2" charset="-127"/>
              </a:rPr>
              <a:t>201921285 </a:t>
            </a:r>
            <a:r>
              <a:rPr lang="ko-KR" altLang="en-US" sz="1800" dirty="0">
                <a:latin typeface="카페24 고운밤" pitchFamily="2" charset="-127"/>
                <a:ea typeface="카페24 고운밤" pitchFamily="2" charset="-127"/>
              </a:rPr>
              <a:t>컴퓨터정보공학부 </a:t>
            </a:r>
            <a:r>
              <a:rPr lang="ko-KR" altLang="en-US" sz="1800" dirty="0" err="1">
                <a:latin typeface="카페24 고운밤" pitchFamily="2" charset="-127"/>
                <a:ea typeface="카페24 고운밤" pitchFamily="2" charset="-127"/>
              </a:rPr>
              <a:t>정소희</a:t>
            </a:r>
            <a:endParaRPr lang="ko-KR" altLang="en-US" sz="1800" dirty="0">
              <a:latin typeface="카페24 고운밤" pitchFamily="2" charset="-127"/>
              <a:ea typeface="카페24 고운밤" pitchFamily="2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메인 페이지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카페24 고운밤" pitchFamily="2" charset="-127"/>
                <a:ea typeface="카페24 고운밤" pitchFamily="2" charset="-127"/>
              </a:rPr>
              <a:t>10</a:t>
            </a:fld>
            <a:endParaRPr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06D3C48-EDA8-475D-B82B-05ADC246C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65053"/>
            <a:ext cx="9144000" cy="328136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95A0DEF-AD6E-4349-9F73-E43AF76F22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736" y="1951903"/>
            <a:ext cx="4594527" cy="31278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로그인 페이지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카페24 고운밤" pitchFamily="2" charset="-127"/>
                <a:ea typeface="카페24 고운밤" pitchFamily="2" charset="-127"/>
              </a:rPr>
              <a:t>11</a:t>
            </a:fld>
            <a:endParaRPr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6484842-DA25-4734-8122-0A8290F32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7263"/>
            <a:ext cx="9144000" cy="328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150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회원가입 페이지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카페24 고운밤" pitchFamily="2" charset="-127"/>
                <a:ea typeface="카페24 고운밤" pitchFamily="2" charset="-127"/>
              </a:rPr>
              <a:t>12</a:t>
            </a:fld>
            <a:endParaRPr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E14416A-A89B-46FE-B305-BB98C195C0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887"/>
          <a:stretch/>
        </p:blipFill>
        <p:spPr>
          <a:xfrm>
            <a:off x="222277" y="1487367"/>
            <a:ext cx="8595300" cy="345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27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 정보 수정 페이지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카페24 고운밤" pitchFamily="2" charset="-127"/>
                <a:ea typeface="카페24 고운밤" pitchFamily="2" charset="-127"/>
              </a:rPr>
              <a:t>13</a:t>
            </a:fld>
            <a:endParaRPr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B648A6E-4628-40DE-B45F-A8EB9B6B8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9349"/>
            <a:ext cx="9144000" cy="371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743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 목록 조회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카페24 고운밤" pitchFamily="2" charset="-127"/>
                <a:ea typeface="카페24 고운밤" pitchFamily="2" charset="-127"/>
              </a:rPr>
              <a:t>14</a:t>
            </a:fld>
            <a:endParaRPr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3526885-9259-4E40-B289-C49E5F535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38450"/>
            <a:ext cx="9144000" cy="216253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DFE5807-5FEB-4F6B-BDD4-1841426BB1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52683"/>
            <a:ext cx="9144000" cy="205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0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구현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- DB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카페24 고운밤" pitchFamily="2" charset="-127"/>
                <a:ea typeface="카페24 고운밤" pitchFamily="2" charset="-127"/>
              </a:rPr>
              <a:t>GUI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및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DB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사용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8932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카페24 고운밤" pitchFamily="2" charset="-127"/>
                <a:ea typeface="카페24 고운밤" pitchFamily="2" charset="-127"/>
              </a:rPr>
              <a:t>DB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생성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카페24 고운밤" pitchFamily="2" charset="-127"/>
                <a:ea typeface="카페24 고운밤" pitchFamily="2" charset="-127"/>
              </a:rPr>
              <a:t>16</a:t>
            </a:fld>
            <a:endParaRPr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B0CF0F7C-2306-462E-85E2-08589BE160DD}"/>
              </a:ext>
            </a:extLst>
          </p:cNvPr>
          <p:cNvGrpSpPr/>
          <p:nvPr/>
        </p:nvGrpSpPr>
        <p:grpSpPr>
          <a:xfrm>
            <a:off x="1520966" y="1718199"/>
            <a:ext cx="5752150" cy="2838844"/>
            <a:chOff x="1530393" y="1719072"/>
            <a:chExt cx="5752150" cy="283884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3089A31-404B-4A49-8C3D-BF4004B42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30393" y="1719072"/>
              <a:ext cx="5752150" cy="2838844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8567824-051D-4748-B012-2C1CE06FF5DB}"/>
                </a:ext>
              </a:extLst>
            </p:cNvPr>
            <p:cNvSpPr/>
            <p:nvPr/>
          </p:nvSpPr>
          <p:spPr>
            <a:xfrm>
              <a:off x="1665514" y="2710543"/>
              <a:ext cx="674915" cy="163286"/>
            </a:xfrm>
            <a:prstGeom prst="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64C09C48-AFBC-4258-A462-99675962A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8895" y="2459278"/>
            <a:ext cx="2816292" cy="135668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BE45AD7-0E72-4311-8F4D-67F5A893D2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0653" y="2037280"/>
            <a:ext cx="6582694" cy="221010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0CBB64C-A2A5-4F72-951D-25C1ADFB6D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9706" y="2534963"/>
            <a:ext cx="6563641" cy="14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138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실행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카페24 고운밤" pitchFamily="2" charset="-127"/>
                <a:ea typeface="카페24 고운밤" pitchFamily="2" charset="-127"/>
              </a:rPr>
              <a:t>Ocam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사용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8648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fld id="{00000000-1234-1234-1234-123412341234}" type="slidenum">
              <a:rPr lang="en"/>
              <a:pPr lvl="0"/>
              <a:t>18</a:t>
            </a:fld>
            <a:endParaRPr lang="en"/>
          </a:p>
        </p:txBody>
      </p:sp>
      <p:pic>
        <p:nvPicPr>
          <p:cNvPr id="2" name="실행 영상">
            <a:hlinkClick r:id="" action="ppaction://media"/>
            <a:extLst>
              <a:ext uri="{FF2B5EF4-FFF2-40B4-BE49-F238E27FC236}">
                <a16:creationId xmlns:a16="http://schemas.microsoft.com/office/drawing/2014/main" id="{C31714E2-E6C4-45E0-9DE3-9A8BEA6691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9525"/>
            <a:ext cx="9144000" cy="5124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3" name="Google Shape;323;p30"/>
          <p:cNvCxnSpPr>
            <a:cxnSpLocks/>
          </p:cNvCxnSpPr>
          <p:nvPr/>
        </p:nvCxnSpPr>
        <p:spPr>
          <a:xfrm>
            <a:off x="6450" y="1428750"/>
            <a:ext cx="3132676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4" name="Google Shape;324;p30"/>
          <p:cNvSpPr txBox="1">
            <a:spLocks noGrp="1"/>
          </p:cNvSpPr>
          <p:nvPr>
            <p:ph type="ctrTitle" idx="4294967295"/>
          </p:nvPr>
        </p:nvSpPr>
        <p:spPr>
          <a:xfrm>
            <a:off x="3278864" y="3171056"/>
            <a:ext cx="258627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latin typeface="카페24 고운밤" pitchFamily="2" charset="-127"/>
                <a:ea typeface="카페24 고운밤" pitchFamily="2" charset="-127"/>
              </a:rPr>
              <a:t>Thanks!</a:t>
            </a:r>
            <a:endParaRPr sz="6000" dirty="0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325" name="Google Shape;325;p30"/>
          <p:cNvCxnSpPr>
            <a:cxnSpLocks/>
          </p:cNvCxnSpPr>
          <p:nvPr/>
        </p:nvCxnSpPr>
        <p:spPr>
          <a:xfrm>
            <a:off x="5976594" y="1428750"/>
            <a:ext cx="3167306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0" name="Google Shape;330;p3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12" name="Google Shape;139;p18">
            <a:extLst>
              <a:ext uri="{FF2B5EF4-FFF2-40B4-BE49-F238E27FC236}">
                <a16:creationId xmlns:a16="http://schemas.microsoft.com/office/drawing/2014/main" id="{0A185C4B-474D-4A0C-9195-1884F357DB11}"/>
              </a:ext>
            </a:extLst>
          </p:cNvPr>
          <p:cNvSpPr/>
          <p:nvPr/>
        </p:nvSpPr>
        <p:spPr>
          <a:xfrm>
            <a:off x="3470250" y="412470"/>
            <a:ext cx="2203500" cy="220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699;p51">
            <a:extLst>
              <a:ext uri="{FF2B5EF4-FFF2-40B4-BE49-F238E27FC236}">
                <a16:creationId xmlns:a16="http://schemas.microsoft.com/office/drawing/2014/main" id="{42D7E016-0D33-4852-B837-00D0D432F2E4}"/>
              </a:ext>
            </a:extLst>
          </p:cNvPr>
          <p:cNvSpPr/>
          <p:nvPr/>
        </p:nvSpPr>
        <p:spPr>
          <a:xfrm>
            <a:off x="4035671" y="1070038"/>
            <a:ext cx="922828" cy="888363"/>
          </a:xfrm>
          <a:custGeom>
            <a:avLst/>
            <a:gdLst/>
            <a:ahLst/>
            <a:cxnLst/>
            <a:rect l="l" t="t" r="r" b="b"/>
            <a:pathLst>
              <a:path w="5929" h="5947" extrusionOk="0">
                <a:moveTo>
                  <a:pt x="784" y="4940"/>
                </a:moveTo>
                <a:lnTo>
                  <a:pt x="839" y="4958"/>
                </a:lnTo>
                <a:lnTo>
                  <a:pt x="933" y="5014"/>
                </a:lnTo>
                <a:lnTo>
                  <a:pt x="989" y="5107"/>
                </a:lnTo>
                <a:lnTo>
                  <a:pt x="1007" y="5145"/>
                </a:lnTo>
                <a:lnTo>
                  <a:pt x="1007" y="5201"/>
                </a:lnTo>
                <a:lnTo>
                  <a:pt x="1007" y="5257"/>
                </a:lnTo>
                <a:lnTo>
                  <a:pt x="989" y="5313"/>
                </a:lnTo>
                <a:lnTo>
                  <a:pt x="933" y="5406"/>
                </a:lnTo>
                <a:lnTo>
                  <a:pt x="839" y="5462"/>
                </a:lnTo>
                <a:lnTo>
                  <a:pt x="784" y="5480"/>
                </a:lnTo>
                <a:lnTo>
                  <a:pt x="672" y="5480"/>
                </a:lnTo>
                <a:lnTo>
                  <a:pt x="634" y="5462"/>
                </a:lnTo>
                <a:lnTo>
                  <a:pt x="541" y="5406"/>
                </a:lnTo>
                <a:lnTo>
                  <a:pt x="485" y="5313"/>
                </a:lnTo>
                <a:lnTo>
                  <a:pt x="467" y="5257"/>
                </a:lnTo>
                <a:lnTo>
                  <a:pt x="448" y="5201"/>
                </a:lnTo>
                <a:lnTo>
                  <a:pt x="467" y="5145"/>
                </a:lnTo>
                <a:lnTo>
                  <a:pt x="485" y="5107"/>
                </a:lnTo>
                <a:lnTo>
                  <a:pt x="541" y="5014"/>
                </a:lnTo>
                <a:lnTo>
                  <a:pt x="634" y="4958"/>
                </a:lnTo>
                <a:lnTo>
                  <a:pt x="672" y="4940"/>
                </a:lnTo>
                <a:close/>
                <a:moveTo>
                  <a:pt x="206" y="2610"/>
                </a:moveTo>
                <a:lnTo>
                  <a:pt x="168" y="2628"/>
                </a:lnTo>
                <a:lnTo>
                  <a:pt x="75" y="2684"/>
                </a:lnTo>
                <a:lnTo>
                  <a:pt x="19" y="2777"/>
                </a:lnTo>
                <a:lnTo>
                  <a:pt x="1" y="2833"/>
                </a:lnTo>
                <a:lnTo>
                  <a:pt x="1" y="2889"/>
                </a:lnTo>
                <a:lnTo>
                  <a:pt x="1" y="5667"/>
                </a:lnTo>
                <a:lnTo>
                  <a:pt x="1" y="5723"/>
                </a:lnTo>
                <a:lnTo>
                  <a:pt x="19" y="5779"/>
                </a:lnTo>
                <a:lnTo>
                  <a:pt x="75" y="5872"/>
                </a:lnTo>
                <a:lnTo>
                  <a:pt x="168" y="5928"/>
                </a:lnTo>
                <a:lnTo>
                  <a:pt x="206" y="5946"/>
                </a:lnTo>
                <a:lnTo>
                  <a:pt x="1250" y="5946"/>
                </a:lnTo>
                <a:lnTo>
                  <a:pt x="1305" y="5928"/>
                </a:lnTo>
                <a:lnTo>
                  <a:pt x="1399" y="5872"/>
                </a:lnTo>
                <a:lnTo>
                  <a:pt x="1455" y="5779"/>
                </a:lnTo>
                <a:lnTo>
                  <a:pt x="1473" y="5723"/>
                </a:lnTo>
                <a:lnTo>
                  <a:pt x="1473" y="5667"/>
                </a:lnTo>
                <a:lnTo>
                  <a:pt x="1473" y="2889"/>
                </a:lnTo>
                <a:lnTo>
                  <a:pt x="1473" y="2833"/>
                </a:lnTo>
                <a:lnTo>
                  <a:pt x="1455" y="2777"/>
                </a:lnTo>
                <a:lnTo>
                  <a:pt x="1399" y="2684"/>
                </a:lnTo>
                <a:lnTo>
                  <a:pt x="1305" y="2628"/>
                </a:lnTo>
                <a:lnTo>
                  <a:pt x="1250" y="2610"/>
                </a:lnTo>
                <a:close/>
                <a:moveTo>
                  <a:pt x="3617" y="0"/>
                </a:moveTo>
                <a:lnTo>
                  <a:pt x="3524" y="19"/>
                </a:lnTo>
                <a:lnTo>
                  <a:pt x="3468" y="75"/>
                </a:lnTo>
                <a:lnTo>
                  <a:pt x="3393" y="168"/>
                </a:lnTo>
                <a:lnTo>
                  <a:pt x="3337" y="261"/>
                </a:lnTo>
                <a:lnTo>
                  <a:pt x="3263" y="485"/>
                </a:lnTo>
                <a:lnTo>
                  <a:pt x="3225" y="671"/>
                </a:lnTo>
                <a:lnTo>
                  <a:pt x="3169" y="858"/>
                </a:lnTo>
                <a:lnTo>
                  <a:pt x="3114" y="1044"/>
                </a:lnTo>
                <a:lnTo>
                  <a:pt x="3039" y="1212"/>
                </a:lnTo>
                <a:lnTo>
                  <a:pt x="2983" y="1286"/>
                </a:lnTo>
                <a:lnTo>
                  <a:pt x="2927" y="1361"/>
                </a:lnTo>
                <a:lnTo>
                  <a:pt x="2797" y="1510"/>
                </a:lnTo>
                <a:lnTo>
                  <a:pt x="2666" y="1659"/>
                </a:lnTo>
                <a:lnTo>
                  <a:pt x="2442" y="1995"/>
                </a:lnTo>
                <a:lnTo>
                  <a:pt x="2200" y="2330"/>
                </a:lnTo>
                <a:lnTo>
                  <a:pt x="2051" y="2498"/>
                </a:lnTo>
                <a:lnTo>
                  <a:pt x="1883" y="2666"/>
                </a:lnTo>
                <a:lnTo>
                  <a:pt x="1865" y="2722"/>
                </a:lnTo>
                <a:lnTo>
                  <a:pt x="1846" y="2777"/>
                </a:lnTo>
                <a:lnTo>
                  <a:pt x="1846" y="5257"/>
                </a:lnTo>
                <a:lnTo>
                  <a:pt x="1865" y="5313"/>
                </a:lnTo>
                <a:lnTo>
                  <a:pt x="1883" y="5350"/>
                </a:lnTo>
                <a:lnTo>
                  <a:pt x="1939" y="5387"/>
                </a:lnTo>
                <a:lnTo>
                  <a:pt x="1995" y="5387"/>
                </a:lnTo>
                <a:lnTo>
                  <a:pt x="2126" y="5406"/>
                </a:lnTo>
                <a:lnTo>
                  <a:pt x="2293" y="5462"/>
                </a:lnTo>
                <a:lnTo>
                  <a:pt x="2592" y="5573"/>
                </a:lnTo>
                <a:lnTo>
                  <a:pt x="2890" y="5704"/>
                </a:lnTo>
                <a:lnTo>
                  <a:pt x="3225" y="5816"/>
                </a:lnTo>
                <a:lnTo>
                  <a:pt x="3393" y="5872"/>
                </a:lnTo>
                <a:lnTo>
                  <a:pt x="3580" y="5909"/>
                </a:lnTo>
                <a:lnTo>
                  <a:pt x="3785" y="5946"/>
                </a:lnTo>
                <a:lnTo>
                  <a:pt x="4400" y="5946"/>
                </a:lnTo>
                <a:lnTo>
                  <a:pt x="4586" y="5928"/>
                </a:lnTo>
                <a:lnTo>
                  <a:pt x="4772" y="5909"/>
                </a:lnTo>
                <a:lnTo>
                  <a:pt x="4940" y="5853"/>
                </a:lnTo>
                <a:lnTo>
                  <a:pt x="5108" y="5797"/>
                </a:lnTo>
                <a:lnTo>
                  <a:pt x="5238" y="5723"/>
                </a:lnTo>
                <a:lnTo>
                  <a:pt x="5332" y="5611"/>
                </a:lnTo>
                <a:lnTo>
                  <a:pt x="5388" y="5499"/>
                </a:lnTo>
                <a:lnTo>
                  <a:pt x="5425" y="5368"/>
                </a:lnTo>
                <a:lnTo>
                  <a:pt x="5425" y="5238"/>
                </a:lnTo>
                <a:lnTo>
                  <a:pt x="5406" y="5089"/>
                </a:lnTo>
                <a:lnTo>
                  <a:pt x="5481" y="4996"/>
                </a:lnTo>
                <a:lnTo>
                  <a:pt x="5537" y="4902"/>
                </a:lnTo>
                <a:lnTo>
                  <a:pt x="5574" y="4809"/>
                </a:lnTo>
                <a:lnTo>
                  <a:pt x="5611" y="4697"/>
                </a:lnTo>
                <a:lnTo>
                  <a:pt x="5630" y="4567"/>
                </a:lnTo>
                <a:lnTo>
                  <a:pt x="5630" y="4455"/>
                </a:lnTo>
                <a:lnTo>
                  <a:pt x="5630" y="4325"/>
                </a:lnTo>
                <a:lnTo>
                  <a:pt x="5593" y="4213"/>
                </a:lnTo>
                <a:lnTo>
                  <a:pt x="5667" y="4101"/>
                </a:lnTo>
                <a:lnTo>
                  <a:pt x="5723" y="3989"/>
                </a:lnTo>
                <a:lnTo>
                  <a:pt x="5742" y="3877"/>
                </a:lnTo>
                <a:lnTo>
                  <a:pt x="5779" y="3747"/>
                </a:lnTo>
                <a:lnTo>
                  <a:pt x="5779" y="3635"/>
                </a:lnTo>
                <a:lnTo>
                  <a:pt x="5760" y="3523"/>
                </a:lnTo>
                <a:lnTo>
                  <a:pt x="5742" y="3393"/>
                </a:lnTo>
                <a:lnTo>
                  <a:pt x="5704" y="3299"/>
                </a:lnTo>
                <a:lnTo>
                  <a:pt x="5798" y="3169"/>
                </a:lnTo>
                <a:lnTo>
                  <a:pt x="5872" y="3038"/>
                </a:lnTo>
                <a:lnTo>
                  <a:pt x="5909" y="2889"/>
                </a:lnTo>
                <a:lnTo>
                  <a:pt x="5928" y="2722"/>
                </a:lnTo>
                <a:lnTo>
                  <a:pt x="5909" y="2591"/>
                </a:lnTo>
                <a:lnTo>
                  <a:pt x="5872" y="2461"/>
                </a:lnTo>
                <a:lnTo>
                  <a:pt x="5816" y="2349"/>
                </a:lnTo>
                <a:lnTo>
                  <a:pt x="5723" y="2256"/>
                </a:lnTo>
                <a:lnTo>
                  <a:pt x="5630" y="2162"/>
                </a:lnTo>
                <a:lnTo>
                  <a:pt x="5518" y="2106"/>
                </a:lnTo>
                <a:lnTo>
                  <a:pt x="5388" y="2069"/>
                </a:lnTo>
                <a:lnTo>
                  <a:pt x="5238" y="2051"/>
                </a:lnTo>
                <a:lnTo>
                  <a:pt x="4064" y="2051"/>
                </a:lnTo>
                <a:lnTo>
                  <a:pt x="4101" y="1920"/>
                </a:lnTo>
                <a:lnTo>
                  <a:pt x="4157" y="1808"/>
                </a:lnTo>
                <a:lnTo>
                  <a:pt x="4288" y="1566"/>
                </a:lnTo>
                <a:lnTo>
                  <a:pt x="4344" y="1435"/>
                </a:lnTo>
                <a:lnTo>
                  <a:pt x="4400" y="1286"/>
                </a:lnTo>
                <a:lnTo>
                  <a:pt x="4437" y="1119"/>
                </a:lnTo>
                <a:lnTo>
                  <a:pt x="4456" y="951"/>
                </a:lnTo>
                <a:lnTo>
                  <a:pt x="4437" y="802"/>
                </a:lnTo>
                <a:lnTo>
                  <a:pt x="4418" y="671"/>
                </a:lnTo>
                <a:lnTo>
                  <a:pt x="4400" y="541"/>
                </a:lnTo>
                <a:lnTo>
                  <a:pt x="4362" y="447"/>
                </a:lnTo>
                <a:lnTo>
                  <a:pt x="4306" y="354"/>
                </a:lnTo>
                <a:lnTo>
                  <a:pt x="4251" y="280"/>
                </a:lnTo>
                <a:lnTo>
                  <a:pt x="4195" y="205"/>
                </a:lnTo>
                <a:lnTo>
                  <a:pt x="4139" y="168"/>
                </a:lnTo>
                <a:lnTo>
                  <a:pt x="3990" y="75"/>
                </a:lnTo>
                <a:lnTo>
                  <a:pt x="3859" y="37"/>
                </a:lnTo>
                <a:lnTo>
                  <a:pt x="3729" y="19"/>
                </a:lnTo>
                <a:lnTo>
                  <a:pt x="36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4"/>
            <a:ext cx="5021400" cy="2128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42950" lvl="0" indent="-74295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ko-KR" altLang="en-US" sz="3600" b="1" i="1" dirty="0">
                <a:highlight>
                  <a:schemeClr val="accent1"/>
                </a:highlight>
                <a:latin typeface="카페24 고운밤" pitchFamily="2" charset="-127"/>
                <a:ea typeface="카페24 고운밤" pitchFamily="2" charset="-127"/>
                <a:cs typeface="Lora"/>
                <a:sym typeface="Lora"/>
              </a:rPr>
              <a:t>설계</a:t>
            </a:r>
            <a:endParaRPr lang="en-US" altLang="ko-KR" sz="3600" b="1" i="1" dirty="0">
              <a:highlight>
                <a:schemeClr val="accent1"/>
              </a:highlight>
              <a:latin typeface="카페24 고운밤" pitchFamily="2" charset="-127"/>
              <a:ea typeface="카페24 고운밤" pitchFamily="2" charset="-127"/>
              <a:cs typeface="Lora"/>
              <a:sym typeface="Lora"/>
            </a:endParaRPr>
          </a:p>
          <a:p>
            <a:pPr marL="742950" lvl="0" indent="-74295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ko-KR" altLang="en-US" sz="3600" b="1" i="1" dirty="0">
                <a:highlight>
                  <a:schemeClr val="accent1"/>
                </a:highlight>
                <a:latin typeface="카페24 고운밤" pitchFamily="2" charset="-127"/>
                <a:ea typeface="카페24 고운밤" pitchFamily="2" charset="-127"/>
                <a:cs typeface="Lora"/>
                <a:sym typeface="Lora"/>
              </a:rPr>
              <a:t>구현</a:t>
            </a:r>
            <a:endParaRPr lang="en-US" altLang="ko-KR" sz="3600" b="1" i="1" dirty="0">
              <a:highlight>
                <a:schemeClr val="accent1"/>
              </a:highlight>
              <a:latin typeface="카페24 고운밤" pitchFamily="2" charset="-127"/>
              <a:ea typeface="카페24 고운밤" pitchFamily="2" charset="-127"/>
              <a:cs typeface="Lora"/>
              <a:sym typeface="Lora"/>
            </a:endParaRPr>
          </a:p>
          <a:p>
            <a:pPr marL="742950" lvl="0" indent="-74295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ko-KR" altLang="en-US" sz="3600" b="1" i="1" dirty="0">
                <a:highlight>
                  <a:schemeClr val="accent1"/>
                </a:highlight>
                <a:latin typeface="카페24 고운밤" pitchFamily="2" charset="-127"/>
                <a:ea typeface="카페24 고운밤" pitchFamily="2" charset="-127"/>
                <a:cs typeface="Lora"/>
                <a:sym typeface="Lora"/>
              </a:rPr>
              <a:t>실행</a:t>
            </a:r>
            <a:endParaRPr sz="3600" b="1" i="1" dirty="0">
              <a:highlight>
                <a:schemeClr val="accent1"/>
              </a:highlight>
              <a:latin typeface="카페24 고운밤" pitchFamily="2" charset="-127"/>
              <a:ea typeface="카페24 고운밤" pitchFamily="2" charset="-127"/>
              <a:cs typeface="Lora"/>
              <a:sym typeface="Lora"/>
            </a:endParaRPr>
          </a:p>
        </p:txBody>
      </p:sp>
      <p:cxnSp>
        <p:nvCxnSpPr>
          <p:cNvPr id="101" name="Google Shape;101;p14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Google Shape;103;p14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latin typeface="카페24 고운밤" pitchFamily="2" charset="-127"/>
                <a:ea typeface="카페24 고운밤" pitchFamily="2" charset="-127"/>
              </a:rPr>
              <a:t>INDEX</a:t>
            </a:r>
            <a:endParaRPr sz="5400" dirty="0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04" name="Google Shape;104;p14"/>
          <p:cNvCxnSpPr/>
          <p:nvPr/>
        </p:nvCxnSpPr>
        <p:spPr>
          <a:xfrm>
            <a:off x="4738400" y="1428750"/>
            <a:ext cx="4405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카페24 고운밤" pitchFamily="2" charset="-127"/>
                <a:ea typeface="카페24 고운밤" pitchFamily="2" charset="-127"/>
              </a:rPr>
              <a:t>2</a:t>
            </a:fld>
            <a:endParaRPr>
              <a:latin typeface="카페24 고운밤" pitchFamily="2" charset="-127"/>
              <a:ea typeface="카페24 고운밤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설계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필수기능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Lora"/>
                <a:sym typeface="Lora"/>
              </a:rPr>
              <a:t>1</a:t>
            </a:r>
            <a:endParaRPr sz="2400">
              <a:latin typeface="카페24 고운밤" pitchFamily="2" charset="-127"/>
              <a:ea typeface="카페24 고운밤" pitchFamily="2" charset="-127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카페24 고운밤" pitchFamily="2" charset="-127"/>
                <a:ea typeface="카페24 고운밤" pitchFamily="2" charset="-127"/>
              </a:rPr>
              <a:t>3</a:t>
            </a:fld>
            <a:endParaRPr>
              <a:latin typeface="카페24 고운밤" pitchFamily="2" charset="-127"/>
              <a:ea typeface="카페24 고운밤" pitchFamily="2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필수기능 및 추가 기능</a:t>
            </a:r>
            <a:endParaRPr dirty="0">
              <a:highlight>
                <a:schemeClr val="accent1"/>
              </a:highlight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59743" y="1616470"/>
            <a:ext cx="6348288" cy="26309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 추가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		</a:t>
            </a:r>
            <a:r>
              <a:rPr lang="en-US" altLang="ko-KR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필수</a:t>
            </a:r>
            <a:endParaRPr lang="en-US" altLang="ko-KR" dirty="0">
              <a:solidFill>
                <a:schemeClr val="bg2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 목록 조회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	</a:t>
            </a:r>
            <a:r>
              <a:rPr lang="en-US" altLang="ko-KR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필수</a:t>
            </a:r>
            <a:endParaRPr lang="en-US" altLang="ko-KR" sz="2000" dirty="0">
              <a:solidFill>
                <a:schemeClr val="bg2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 찾기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		</a:t>
            </a:r>
            <a:r>
              <a:rPr lang="en-US" altLang="ko-KR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필수</a:t>
            </a:r>
            <a:endParaRPr lang="en-US" altLang="ko-KR" sz="2000" dirty="0">
              <a:solidFill>
                <a:schemeClr val="bg2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endParaRPr lang="en-US" dirty="0">
              <a:latin typeface="카페24 고운밤" pitchFamily="2" charset="-127"/>
              <a:ea typeface="카페24 고운밤" pitchFamily="2" charset="-127"/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 정보 수정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	</a:t>
            </a:r>
            <a:r>
              <a:rPr lang="en-US" altLang="ko-KR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- NEW</a:t>
            </a:r>
            <a:endParaRPr sz="2000" dirty="0">
              <a:solidFill>
                <a:schemeClr val="bg2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09107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GUI</a:t>
            </a:r>
            <a:endParaRPr dirty="0">
              <a:highlight>
                <a:schemeClr val="accent1"/>
              </a:highlight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16457" y="1701814"/>
            <a:ext cx="7534901" cy="26309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Bootstrap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이용하여 전반적인 디자인 구성</a:t>
            </a:r>
            <a:endParaRPr lang="en-US" altLang="ko-KR" dirty="0">
              <a:latin typeface="카페24 고운밤" pitchFamily="2" charset="-127"/>
              <a:ea typeface="카페24 고운밤" pitchFamily="2" charset="-127"/>
            </a:endParaRPr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endParaRPr lang="en-US" altLang="ko-KR" dirty="0">
              <a:latin typeface="카페24 고운밤" pitchFamily="2" charset="-127"/>
              <a:ea typeface="카페24 고운밤" pitchFamily="2" charset="-127"/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Tx/>
              <a:buChar char="-"/>
            </a:pPr>
            <a:r>
              <a:rPr lang="ko-KR" altLang="en-US" sz="2000" b="0" i="0" dirty="0">
                <a:solidFill>
                  <a:srgbClr val="666666"/>
                </a:solidFill>
                <a:effectLst/>
                <a:latin typeface="카페24 고운밤" pitchFamily="2" charset="-127"/>
                <a:ea typeface="카페24 고운밤" pitchFamily="2" charset="-127"/>
              </a:rPr>
              <a:t>부트스트랩 프레임워크에서 </a:t>
            </a:r>
            <a:r>
              <a:rPr lang="en-US" altLang="ko-KR" sz="2000" b="0" i="0" dirty="0" err="1">
                <a:solidFill>
                  <a:srgbClr val="666666"/>
                </a:solidFill>
                <a:effectLst/>
                <a:latin typeface="카페24 고운밤" pitchFamily="2" charset="-127"/>
                <a:ea typeface="카페24 고운밤" pitchFamily="2" charset="-127"/>
              </a:rPr>
              <a:t>jquery</a:t>
            </a:r>
            <a:r>
              <a:rPr lang="en-US" altLang="ko-KR" sz="2000" b="0" i="0" dirty="0">
                <a:solidFill>
                  <a:srgbClr val="666666"/>
                </a:solidFill>
                <a:effectLst/>
                <a:latin typeface="카페24 고운밤" pitchFamily="2" charset="-127"/>
                <a:ea typeface="카페24 고운밤" pitchFamily="2" charset="-127"/>
              </a:rPr>
              <a:t> </a:t>
            </a:r>
            <a:r>
              <a:rPr lang="ko-KR" altLang="en-US" sz="2000" dirty="0">
                <a:solidFill>
                  <a:srgbClr val="666666"/>
                </a:solidFill>
                <a:latin typeface="카페24 고운밤" pitchFamily="2" charset="-127"/>
                <a:ea typeface="카페24 고운밤" pitchFamily="2" charset="-127"/>
              </a:rPr>
              <a:t>사용</a:t>
            </a:r>
            <a:endParaRPr lang="en-US" altLang="ko-KR" sz="2000" dirty="0">
              <a:solidFill>
                <a:srgbClr val="666666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Tx/>
              <a:buChar char="-"/>
            </a:pPr>
            <a:r>
              <a:rPr lang="en-US" altLang="ko-KR" sz="2000" dirty="0">
                <a:solidFill>
                  <a:srgbClr val="666666"/>
                </a:solidFill>
                <a:latin typeface="카페24 고운밤" pitchFamily="2" charset="-127"/>
                <a:ea typeface="카페24 고운밤" pitchFamily="2" charset="-127"/>
              </a:rPr>
              <a:t>HTML</a:t>
            </a:r>
            <a:r>
              <a:rPr lang="ko-KR" altLang="en-US" sz="2000" dirty="0">
                <a:solidFill>
                  <a:srgbClr val="666666"/>
                </a:solidFill>
                <a:latin typeface="카페24 고운밤" pitchFamily="2" charset="-127"/>
                <a:ea typeface="카페24 고운밤" pitchFamily="2" charset="-127"/>
              </a:rPr>
              <a:t>과 </a:t>
            </a:r>
            <a:r>
              <a:rPr lang="en-US" altLang="ko-KR" sz="2000" dirty="0">
                <a:solidFill>
                  <a:srgbClr val="666666"/>
                </a:solidFill>
                <a:latin typeface="카페24 고운밤" pitchFamily="2" charset="-127"/>
                <a:ea typeface="카페24 고운밤" pitchFamily="2" charset="-127"/>
              </a:rPr>
              <a:t>CSS </a:t>
            </a:r>
            <a:r>
              <a:rPr lang="ko-KR" altLang="en-US" sz="2000" dirty="0">
                <a:solidFill>
                  <a:srgbClr val="666666"/>
                </a:solidFill>
                <a:latin typeface="카페24 고운밤" pitchFamily="2" charset="-127"/>
                <a:ea typeface="카페24 고운밤" pitchFamily="2" charset="-127"/>
              </a:rPr>
              <a:t>기반의 템플릿 양식</a:t>
            </a:r>
            <a:r>
              <a:rPr lang="en-US" altLang="ko-KR" sz="2000" dirty="0">
                <a:solidFill>
                  <a:srgbClr val="666666"/>
                </a:solidFill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2000" dirty="0">
                <a:solidFill>
                  <a:srgbClr val="666666"/>
                </a:solidFill>
                <a:latin typeface="카페24 고운밤" pitchFamily="2" charset="-127"/>
                <a:ea typeface="카페24 고운밤" pitchFamily="2" charset="-127"/>
              </a:rPr>
              <a:t>버튼 등의 기타 페이지를 구성하는 요소를 포함</a:t>
            </a:r>
            <a:br>
              <a:rPr lang="ko-KR" altLang="en-US" dirty="0">
                <a:latin typeface="카페24 고운밤" pitchFamily="2" charset="-127"/>
                <a:ea typeface="카페24 고운밤" pitchFamily="2" charset="-127"/>
              </a:rPr>
            </a:br>
            <a:br>
              <a:rPr lang="ko-KR" altLang="en-US" dirty="0">
                <a:latin typeface="카페24 고운밤" pitchFamily="2" charset="-127"/>
                <a:ea typeface="카페24 고운밤" pitchFamily="2" charset="-127"/>
              </a:rPr>
            </a:br>
            <a:endParaRPr dirty="0">
              <a:latin typeface="카페24 고운밤" pitchFamily="2" charset="-127"/>
              <a:ea typeface="카페24 고운밤" pitchFamily="2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4228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카페24 고운밤" pitchFamily="2" charset="-127"/>
                <a:ea typeface="카페24 고운밤" pitchFamily="2" charset="-127"/>
              </a:rPr>
              <a:t>DB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16457" y="1701814"/>
            <a:ext cx="7534901" cy="26309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MySQL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 사용</a:t>
            </a:r>
            <a:endParaRPr lang="en-US" altLang="ko-KR" dirty="0">
              <a:latin typeface="카페24 고운밤" pitchFamily="2" charset="-127"/>
              <a:ea typeface="카페24 고운밤" pitchFamily="2" charset="-127"/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Tx/>
              <a:buChar char="-"/>
            </a:pPr>
            <a:r>
              <a:rPr lang="ko-KR" altLang="en-US" sz="2400" b="0" i="0" dirty="0">
                <a:solidFill>
                  <a:srgbClr val="666666"/>
                </a:solidFill>
                <a:effectLst/>
                <a:latin typeface="카페24 고운밤" pitchFamily="2" charset="-127"/>
                <a:ea typeface="카페24 고운밤" pitchFamily="2" charset="-127"/>
              </a:rPr>
              <a:t>관계형 데이터 베이스 개념을 기반으로 만들어진 </a:t>
            </a:r>
            <a:r>
              <a:rPr lang="en-US" altLang="ko-KR" sz="2400" b="0" i="0" dirty="0">
                <a:solidFill>
                  <a:srgbClr val="666666"/>
                </a:solidFill>
                <a:effectLst/>
                <a:latin typeface="카페24 고운밤" pitchFamily="2" charset="-127"/>
                <a:ea typeface="카페24 고운밤" pitchFamily="2" charset="-127"/>
              </a:rPr>
              <a:t>RDBMS </a:t>
            </a:r>
            <a:r>
              <a:rPr lang="ko-KR" altLang="en-US" sz="2400" b="0" i="0" dirty="0">
                <a:solidFill>
                  <a:srgbClr val="666666"/>
                </a:solidFill>
                <a:effectLst/>
                <a:latin typeface="카페24 고운밤" pitchFamily="2" charset="-127"/>
                <a:ea typeface="카페24 고운밤" pitchFamily="2" charset="-127"/>
              </a:rPr>
              <a:t>프로그램</a:t>
            </a:r>
            <a:br>
              <a:rPr lang="ko-KR" altLang="en-US" dirty="0">
                <a:latin typeface="카페24 고운밤" pitchFamily="2" charset="-127"/>
                <a:ea typeface="카페24 고운밤" pitchFamily="2" charset="-127"/>
              </a:rPr>
            </a:br>
            <a:endParaRPr dirty="0">
              <a:latin typeface="카페24 고운밤" pitchFamily="2" charset="-127"/>
              <a:ea typeface="카페24 고운밤" pitchFamily="2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1026" name="Picture 2" descr="MySQL] MySQL 이란?">
            <a:extLst>
              <a:ext uri="{FF2B5EF4-FFF2-40B4-BE49-F238E27FC236}">
                <a16:creationId xmlns:a16="http://schemas.microsoft.com/office/drawing/2014/main" id="{74F008E1-F1AF-4B12-B861-C7134F373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650" y="2959759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5294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사용언어</a:t>
            </a:r>
            <a:endParaRPr dirty="0">
              <a:highlight>
                <a:schemeClr val="accent1"/>
              </a:highlight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59743" y="1616470"/>
            <a:ext cx="7783484" cy="26309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표준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JAVA web app :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JSP &amp; Tomcat v9.0</a:t>
            </a:r>
            <a:r>
              <a:rPr lang="ko-KR" altLang="en-US">
                <a:latin typeface="카페24 고운밤" pitchFamily="2" charset="-127"/>
                <a:ea typeface="카페24 고운밤" pitchFamily="2" charset="-127"/>
              </a:rPr>
              <a:t> 활용</a:t>
            </a:r>
            <a:endParaRPr lang="en-US" altLang="ko-KR" dirty="0">
              <a:latin typeface="카페24 고운밤" pitchFamily="2" charset="-127"/>
              <a:ea typeface="카페24 고운밤" pitchFamily="2" charset="-127"/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Tx/>
              <a:buChar char="-"/>
            </a:pPr>
            <a:r>
              <a:rPr 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JSP</a:t>
            </a:r>
            <a:r>
              <a:rPr lang="ko-KR" alt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 </a:t>
            </a:r>
            <a:r>
              <a:rPr lang="en-US" altLang="ko-KR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:</a:t>
            </a:r>
            <a:r>
              <a:rPr lang="ko-KR" alt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 웹 상에서 동적인 어플리케이션을 개발할 때 사용한다</a:t>
            </a:r>
            <a:r>
              <a:rPr lang="en-US" altLang="ko-KR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Tx/>
              <a:buChar char="-"/>
            </a:pPr>
            <a:r>
              <a:rPr lang="en-US" sz="2000" dirty="0" err="1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Apach</a:t>
            </a:r>
            <a:r>
              <a:rPr 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 Tomcat : </a:t>
            </a:r>
            <a:r>
              <a:rPr lang="ko-KR" altLang="en-US" sz="2000" dirty="0" err="1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톰캣은</a:t>
            </a:r>
            <a:r>
              <a:rPr lang="ko-KR" alt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 </a:t>
            </a:r>
            <a:r>
              <a:rPr lang="en-US" altLang="ko-KR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Servlet /JSP </a:t>
            </a:r>
            <a:r>
              <a:rPr lang="ko-KR" alt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컨테이너를 합친 웹 컨테이너이다</a:t>
            </a:r>
            <a:r>
              <a:rPr lang="en-US" altLang="ko-KR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.</a:t>
            </a:r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      </a:t>
            </a:r>
            <a:r>
              <a:rPr lang="ko-KR" altLang="en-US" sz="2000" dirty="0" err="1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톰캣을</a:t>
            </a:r>
            <a:r>
              <a:rPr lang="ko-KR" alt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 이용하여 </a:t>
            </a:r>
            <a:r>
              <a:rPr lang="en-US" altLang="ko-KR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Web app</a:t>
            </a:r>
            <a:r>
              <a:rPr lang="ko-KR" altLang="en-US" sz="2000" dirty="0">
                <a:solidFill>
                  <a:schemeClr val="bg2"/>
                </a:solidFill>
                <a:latin typeface="카페24 고운밤" pitchFamily="2" charset="-127"/>
                <a:ea typeface="카페24 고운밤" pitchFamily="2" charset="-127"/>
              </a:rPr>
              <a:t>이 실행 될 수 있는 서버를 구축</a:t>
            </a:r>
            <a:endParaRPr sz="2000" dirty="0">
              <a:solidFill>
                <a:schemeClr val="bg2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026" name="Picture 2" descr="아파치 톰캣이란 ?">
            <a:extLst>
              <a:ext uri="{FF2B5EF4-FFF2-40B4-BE49-F238E27FC236}">
                <a16:creationId xmlns:a16="http://schemas.microsoft.com/office/drawing/2014/main" id="{2B95E26D-4F6E-4B18-9B65-09DB25E64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8163" y="3321820"/>
            <a:ext cx="2686050" cy="170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구현환경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16457" y="1701814"/>
            <a:ext cx="7534901" cy="26309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accent1"/>
              </a:buClr>
            </a:pPr>
            <a:r>
              <a:rPr lang="en-US" altLang="ko-KR" b="0" i="0" dirty="0">
                <a:solidFill>
                  <a:srgbClr val="222222"/>
                </a:solidFill>
                <a:effectLst/>
                <a:latin typeface="카페24 고운밤" pitchFamily="2" charset="-127"/>
                <a:ea typeface="카페24 고운밤" pitchFamily="2" charset="-127"/>
              </a:rPr>
              <a:t>Eclipse IDE for Enterprise Java Developers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환경에서 구현하였습니다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9668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구현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- GUI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카페24 고운밤" pitchFamily="2" charset="-127"/>
                <a:ea typeface="카페24 고운밤" pitchFamily="2" charset="-127"/>
              </a:rPr>
              <a:t>GUI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및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DB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사용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0960192"/>
      </p:ext>
    </p:extLst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503</Words>
  <Application>Microsoft Office PowerPoint</Application>
  <PresentationFormat>화면 슬라이드 쇼(16:9)</PresentationFormat>
  <Paragraphs>87</Paragraphs>
  <Slides>19</Slides>
  <Notes>19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Quattrocento Sans</vt:lpstr>
      <vt:lpstr>Lora</vt:lpstr>
      <vt:lpstr>카페24 고운밤</vt:lpstr>
      <vt:lpstr>Arial</vt:lpstr>
      <vt:lpstr>Viola template</vt:lpstr>
      <vt:lpstr>회원 정보 관리 - 웹 애플리케이션</vt:lpstr>
      <vt:lpstr>INDEX</vt:lpstr>
      <vt:lpstr>설계</vt:lpstr>
      <vt:lpstr>필수기능 및 추가 기능</vt:lpstr>
      <vt:lpstr>GUI</vt:lpstr>
      <vt:lpstr>DB</vt:lpstr>
      <vt:lpstr>사용언어</vt:lpstr>
      <vt:lpstr>구현환경</vt:lpstr>
      <vt:lpstr>구현 - GUI</vt:lpstr>
      <vt:lpstr>메인 페이지</vt:lpstr>
      <vt:lpstr>로그인 페이지</vt:lpstr>
      <vt:lpstr>회원가입 페이지</vt:lpstr>
      <vt:lpstr>회원 정보 수정 페이지</vt:lpstr>
      <vt:lpstr>회원 목록 조회</vt:lpstr>
      <vt:lpstr>구현 - DB</vt:lpstr>
      <vt:lpstr>DB 생성</vt:lpstr>
      <vt:lpstr>실행</vt:lpstr>
      <vt:lpstr>PowerPoint 프레젠테이션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presentation title</dc:title>
  <dc:creator>sohee jung</dc:creator>
  <cp:lastModifiedBy> </cp:lastModifiedBy>
  <cp:revision>7</cp:revision>
  <dcterms:modified xsi:type="dcterms:W3CDTF">2021-09-09T10:04:26Z</dcterms:modified>
</cp:coreProperties>
</file>